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58" r:id="rId8"/>
    <p:sldId id="259" r:id="rId9"/>
    <p:sldId id="265" r:id="rId10"/>
    <p:sldId id="266" r:id="rId11"/>
    <p:sldId id="267" r:id="rId12"/>
    <p:sldId id="268" r:id="rId13"/>
    <p:sldId id="260" r:id="rId14"/>
    <p:sldId id="269" r:id="rId15"/>
    <p:sldId id="271" r:id="rId16"/>
    <p:sldId id="273" r:id="rId17"/>
    <p:sldId id="272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post-279854-1298288370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97e6b01896c7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7CAADC-C5B5-4D76-9D07-B1ADB26ECFEB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90C3FF-9C76-4BB8-BF55-721AABDAC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7CAADC-C5B5-4D76-9D07-B1ADB26ECFEB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90C3FF-9C76-4BB8-BF55-721AABDAC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7CAADC-C5B5-4D76-9D07-B1ADB26ECFEB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90C3FF-9C76-4BB8-BF55-721AABDAC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7CAADC-C5B5-4D76-9D07-B1ADB26ECFEB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90C3FF-9C76-4BB8-BF55-721AABDAC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7CAADC-C5B5-4D76-9D07-B1ADB26ECFEB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90C3FF-9C76-4BB8-BF55-721AABDAC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7CAADC-C5B5-4D76-9D07-B1ADB26ECFEB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90C3FF-9C76-4BB8-BF55-721AABDAC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7CAADC-C5B5-4D76-9D07-B1ADB26ECFEB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90C3FF-9C76-4BB8-BF55-721AABDAC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7CAADC-C5B5-4D76-9D07-B1ADB26ECFEB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90C3FF-9C76-4BB8-BF55-721AABDAC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7CAADC-C5B5-4D76-9D07-B1ADB26ECFEB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90C3FF-9C76-4BB8-BF55-721AABDAC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7CAADC-C5B5-4D76-9D07-B1ADB26ECFEB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90C3FF-9C76-4BB8-BF55-721AABDAC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7CAADC-C5B5-4D76-9D07-B1ADB26ECFEB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90C3FF-9C76-4BB8-BF55-721AABDAC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DC7CAADC-C5B5-4D76-9D07-B1ADB26ECFEB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490C3FF-9C76-4BB8-BF55-721AABDAC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31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10.jpeg"/><Relationship Id="rId7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1.gif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1.gif"/><Relationship Id="rId7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35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10.jpeg"/><Relationship Id="rId9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3" Type="http://schemas.openxmlformats.org/officeDocument/2006/relationships/image" Target="../media/image37.jpeg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6.png"/><Relationship Id="rId5" Type="http://schemas.openxmlformats.org/officeDocument/2006/relationships/image" Target="../media/image10.jpeg"/><Relationship Id="rId10" Type="http://schemas.openxmlformats.org/officeDocument/2006/relationships/image" Target="../media/image9.jpeg"/><Relationship Id="rId4" Type="http://schemas.openxmlformats.org/officeDocument/2006/relationships/image" Target="../media/image31.gif"/><Relationship Id="rId9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9.jpeg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41.gif"/><Relationship Id="rId5" Type="http://schemas.openxmlformats.org/officeDocument/2006/relationships/image" Target="../media/image10.jpeg"/><Relationship Id="rId4" Type="http://schemas.openxmlformats.org/officeDocument/2006/relationships/image" Target="../media/image20.jpeg"/><Relationship Id="rId9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10.jpeg"/><Relationship Id="rId7" Type="http://schemas.openxmlformats.org/officeDocument/2006/relationships/image" Target="../media/image4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6.png"/><Relationship Id="rId10" Type="http://schemas.openxmlformats.org/officeDocument/2006/relationships/image" Target="../media/image50.png"/><Relationship Id="rId4" Type="http://schemas.openxmlformats.org/officeDocument/2006/relationships/image" Target="../media/image45.jpeg"/><Relationship Id="rId9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6.png"/><Relationship Id="rId4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3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8.pn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5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4.jpeg"/><Relationship Id="rId7" Type="http://schemas.openxmlformats.org/officeDocument/2006/relationships/image" Target="../media/image1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5085184"/>
            <a:ext cx="8820472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>
                  <a:solidFill>
                    <a:schemeClr val="accent4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ЭКОЛОГИЧЕСКАЯ СКАЗКА «ДЕДУШКИН ОГОРОД»</a:t>
            </a:r>
            <a:endParaRPr lang="ru-RU" sz="4000" b="1" dirty="0">
              <a:ln w="11430">
                <a:solidFill>
                  <a:schemeClr val="accent4"/>
                </a:solidFill>
              </a:ln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8" name="Рисунок 7" descr="Детские отрисовки солнышко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404664"/>
            <a:ext cx="2606859" cy="2227051"/>
          </a:xfrm>
          <a:prstGeom prst="rect">
            <a:avLst/>
          </a:prstGeom>
          <a:noFill/>
        </p:spPr>
      </p:pic>
      <p:pic>
        <p:nvPicPr>
          <p:cNvPr id="1030" name="Picture 6" descr="G:\Людмила\КОНФЕРЕНЦИЯ\ДЛЯ ПРЕЗЕНТАЦИИ\23388fa89912.pn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3419872" y="522632"/>
            <a:ext cx="4792960" cy="4400356"/>
          </a:xfrm>
          <a:prstGeom prst="rect">
            <a:avLst/>
          </a:prstGeom>
          <a:noFill/>
        </p:spPr>
      </p:pic>
    </p:spTree>
  </p:cSld>
  <p:clrMapOvr>
    <a:masterClrMapping/>
  </p:clrMapOvr>
  <p:transition advTm="4462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G:\Людмила\КОНФЕРЕНЦИЯ\ДЛЯ ПРЕЗЕНТАЦИИ\0_1bcea_689b432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88840"/>
            <a:ext cx="2369840" cy="1608529"/>
          </a:xfrm>
          <a:prstGeom prst="rect">
            <a:avLst/>
          </a:prstGeom>
          <a:noFill/>
        </p:spPr>
      </p:pic>
      <p:pic>
        <p:nvPicPr>
          <p:cNvPr id="11" name="Picture 2" descr="G:\Людмила\КОНФЕРЕНЦИЯ\ДЛЯ ПРЕЗЕНТАЦИИ\0_1bcea_689b432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916832"/>
            <a:ext cx="2369840" cy="1608529"/>
          </a:xfrm>
          <a:prstGeom prst="rect">
            <a:avLst/>
          </a:prstGeom>
          <a:noFill/>
        </p:spPr>
      </p:pic>
      <p:pic>
        <p:nvPicPr>
          <p:cNvPr id="2052" name="Picture 4" descr="G:\Людмила\КОНФЕРЕНЦИЯ\ДЛЯ ПРЕЗЕНТАЦИИ\psd-clouds-icon_30-209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3" y="332656"/>
            <a:ext cx="2952328" cy="2009092"/>
          </a:xfrm>
          <a:prstGeom prst="rect">
            <a:avLst/>
          </a:prstGeom>
          <a:noFill/>
        </p:spPr>
      </p:pic>
      <p:pic>
        <p:nvPicPr>
          <p:cNvPr id="7" name="Picture 4" descr="G:\Людмила\КОНФЕРЕНЦИЯ\ДЛЯ ПРЕЗЕНТАЦИИ\psd-clouds-icon_30-209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0"/>
            <a:ext cx="2952328" cy="2009092"/>
          </a:xfrm>
          <a:prstGeom prst="rect">
            <a:avLst/>
          </a:prstGeom>
          <a:noFill/>
        </p:spPr>
      </p:pic>
      <p:pic>
        <p:nvPicPr>
          <p:cNvPr id="8" name="Picture 4" descr="G:\Людмила\КОНФЕРЕНЦИЯ\ДЛЯ ПРЕЗЕНТАЦИИ\psd-clouds-icon_30-209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1124744"/>
            <a:ext cx="2952328" cy="2009092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2339752" y="5301208"/>
            <a:ext cx="4248472" cy="1152128"/>
          </a:xfrm>
          <a:prstGeom prst="ellipse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b="44259"/>
          <a:stretch>
            <a:fillRect/>
          </a:stretch>
        </p:blipFill>
        <p:spPr bwMode="auto">
          <a:xfrm>
            <a:off x="5258642" y="3933056"/>
            <a:ext cx="892969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 descr="G:\Людмила\КОНФЕРЕНЦИЯ\ДЛЯ ПРЕЗЕНТАЦИИ\0_1bcea_689b432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916832"/>
            <a:ext cx="2369840" cy="1608529"/>
          </a:xfrm>
          <a:prstGeom prst="rect">
            <a:avLst/>
          </a:prstGeom>
          <a:noFill/>
        </p:spPr>
      </p:pic>
      <p:pic>
        <p:nvPicPr>
          <p:cNvPr id="14" name="Picture 3" descr="G:\Людмила\КОНФЕРЕНЦИЯ\ДЛЯ ПРЕЗЕНТАЦИИ\0_52ab3_d12a53da_X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2924944"/>
            <a:ext cx="2641643" cy="3434135"/>
          </a:xfrm>
          <a:prstGeom prst="rect">
            <a:avLst/>
          </a:prstGeom>
          <a:noFill/>
        </p:spPr>
      </p:pic>
      <p:pic>
        <p:nvPicPr>
          <p:cNvPr id="4098" name="Picture 2" descr="G:\Людмила\КОНФЕРЕНЦИЯ\ДЛЯ ПРЕЗЕНТАЦИИ\husky.gif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3717032"/>
            <a:ext cx="2552328" cy="2753628"/>
          </a:xfrm>
          <a:prstGeom prst="rect">
            <a:avLst/>
          </a:prstGeom>
          <a:noFill/>
        </p:spPr>
      </p:pic>
      <p:sp>
        <p:nvSpPr>
          <p:cNvPr id="15" name="Выноска-облако 14"/>
          <p:cNvSpPr/>
          <p:nvPr/>
        </p:nvSpPr>
        <p:spPr>
          <a:xfrm>
            <a:off x="2555776" y="3356992"/>
            <a:ext cx="2160240" cy="1584176"/>
          </a:xfrm>
          <a:prstGeom prst="cloudCallout">
            <a:avLst>
              <a:gd name="adj1" fmla="val -93631"/>
              <a:gd name="adj2" fmla="val 44989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843808" y="3717032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Что звали, хозяева?</a:t>
            </a:r>
            <a:endParaRPr lang="ru-RU" b="1" dirty="0"/>
          </a:p>
        </p:txBody>
      </p:sp>
      <p:sp>
        <p:nvSpPr>
          <p:cNvPr id="17" name="Выноска-облако 16"/>
          <p:cNvSpPr/>
          <p:nvPr/>
        </p:nvSpPr>
        <p:spPr>
          <a:xfrm>
            <a:off x="3923928" y="2348880"/>
            <a:ext cx="1944216" cy="1800200"/>
          </a:xfrm>
          <a:prstGeom prst="cloudCallout">
            <a:avLst>
              <a:gd name="adj1" fmla="val 100150"/>
              <a:gd name="adj2" fmla="val 34527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283968" y="2708920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Ничего не растет!</a:t>
            </a:r>
            <a:endParaRPr lang="ru-RU" b="1" dirty="0"/>
          </a:p>
        </p:txBody>
      </p:sp>
    </p:spTree>
    <p:custDataLst>
      <p:tags r:id="rId1"/>
    </p:custDataLst>
  </p:cSld>
  <p:clrMapOvr>
    <a:masterClrMapping/>
  </p:clrMapOvr>
  <p:transition advTm="22963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/>
      <p:bldP spid="17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G:\Людмила\КОНФЕРЕНЦИЯ\ДЛЯ ПРЕЗЕНТАЦИИ\0_1bcea_689b432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88840"/>
            <a:ext cx="2369840" cy="1608529"/>
          </a:xfrm>
          <a:prstGeom prst="rect">
            <a:avLst/>
          </a:prstGeom>
          <a:noFill/>
        </p:spPr>
      </p:pic>
      <p:pic>
        <p:nvPicPr>
          <p:cNvPr id="11" name="Picture 2" descr="G:\Людмила\КОНФЕРЕНЦИЯ\ДЛЯ ПРЕЗЕНТАЦИИ\0_1bcea_689b432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916832"/>
            <a:ext cx="2369840" cy="1608529"/>
          </a:xfrm>
          <a:prstGeom prst="rect">
            <a:avLst/>
          </a:prstGeom>
          <a:noFill/>
        </p:spPr>
      </p:pic>
      <p:pic>
        <p:nvPicPr>
          <p:cNvPr id="2052" name="Picture 4" descr="G:\Людмила\КОНФЕРЕНЦИЯ\ДЛЯ ПРЕЗЕНТАЦИИ\psd-clouds-icon_30-209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3" y="332656"/>
            <a:ext cx="2952328" cy="2009092"/>
          </a:xfrm>
          <a:prstGeom prst="rect">
            <a:avLst/>
          </a:prstGeom>
          <a:noFill/>
        </p:spPr>
      </p:pic>
      <p:pic>
        <p:nvPicPr>
          <p:cNvPr id="7" name="Picture 4" descr="G:\Людмила\КОНФЕРЕНЦИЯ\ДЛЯ ПРЕЗЕНТАЦИИ\psd-clouds-icon_30-209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0"/>
            <a:ext cx="2952328" cy="2009092"/>
          </a:xfrm>
          <a:prstGeom prst="rect">
            <a:avLst/>
          </a:prstGeom>
          <a:noFill/>
        </p:spPr>
      </p:pic>
      <p:pic>
        <p:nvPicPr>
          <p:cNvPr id="8" name="Picture 4" descr="G:\Людмила\КОНФЕРЕНЦИЯ\ДЛЯ ПРЕЗЕНТАЦИИ\psd-clouds-icon_30-209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1124744"/>
            <a:ext cx="2952328" cy="2009092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2339752" y="5301208"/>
            <a:ext cx="4248472" cy="1152128"/>
          </a:xfrm>
          <a:prstGeom prst="ellipse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G:\Людмила\КОНФЕРЕНЦИЯ\ДЛЯ ПРЕЗЕНТАЦИИ\0_1bcea_689b432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916832"/>
            <a:ext cx="2369840" cy="1608529"/>
          </a:xfrm>
          <a:prstGeom prst="rect">
            <a:avLst/>
          </a:prstGeom>
          <a:noFill/>
        </p:spPr>
      </p:pic>
      <p:pic>
        <p:nvPicPr>
          <p:cNvPr id="4098" name="Picture 2" descr="G:\Людмила\КОНФЕРЕНЦИЯ\ДЛЯ ПРЕЗЕНТАЦИИ\husky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3717032"/>
            <a:ext cx="2552328" cy="2753628"/>
          </a:xfrm>
          <a:prstGeom prst="rect">
            <a:avLst/>
          </a:prstGeom>
          <a:noFill/>
        </p:spPr>
      </p:pic>
      <p:sp>
        <p:nvSpPr>
          <p:cNvPr id="15" name="Выноска-облако 14"/>
          <p:cNvSpPr/>
          <p:nvPr/>
        </p:nvSpPr>
        <p:spPr>
          <a:xfrm>
            <a:off x="2555776" y="2564904"/>
            <a:ext cx="2808312" cy="2376264"/>
          </a:xfrm>
          <a:prstGeom prst="cloudCallout">
            <a:avLst>
              <a:gd name="adj1" fmla="val -77587"/>
              <a:gd name="adj2" fmla="val 38854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059832" y="3212976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Так может эту землю прополоть надо?</a:t>
            </a:r>
            <a:endParaRPr lang="ru-RU" b="1" dirty="0"/>
          </a:p>
        </p:txBody>
      </p:sp>
      <p:pic>
        <p:nvPicPr>
          <p:cNvPr id="5122" name="Picture 2" descr="G:\Людмила\КОНФЕРЕНЦИЯ\ДЛЯ ПРЕЗЕНТАЦИИ\GARDENA_Grabli__03185-20__47860_78772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868144" y="3784476"/>
            <a:ext cx="3073524" cy="307352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3275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2339752" y="4797152"/>
            <a:ext cx="6336704" cy="2060848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G:\Людмила\КОНФЕРЕНЦИЯ\ДЛЯ ПРЕЗЕНТАЦИИ\husky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3717032"/>
            <a:ext cx="2552328" cy="2753628"/>
          </a:xfrm>
          <a:prstGeom prst="rect">
            <a:avLst/>
          </a:prstGeom>
          <a:noFill/>
        </p:spPr>
      </p:pic>
      <p:pic>
        <p:nvPicPr>
          <p:cNvPr id="6146" name="Picture 2" descr="G:\Людмила\КОНФЕРЕНЦИЯ\ДЛЯ ПРЕЗЕНТАЦИИ\33bc2e62cccb6cb875cb27d45690f663_60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730739">
            <a:off x="2748600" y="4784000"/>
            <a:ext cx="2172663" cy="1629497"/>
          </a:xfrm>
          <a:prstGeom prst="rect">
            <a:avLst/>
          </a:prstGeom>
          <a:noFill/>
        </p:spPr>
      </p:pic>
      <p:pic>
        <p:nvPicPr>
          <p:cNvPr id="6147" name="Picture 3" descr="G:\Людмила\КОНФЕРЕНЦИЯ\ДЛЯ ПРЕЗЕНТАЦИИ\bottle-1l_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095691">
            <a:off x="4401604" y="4621993"/>
            <a:ext cx="1723374" cy="2297832"/>
          </a:xfrm>
          <a:prstGeom prst="rect">
            <a:avLst/>
          </a:prstGeom>
          <a:noFill/>
        </p:spPr>
      </p:pic>
      <p:pic>
        <p:nvPicPr>
          <p:cNvPr id="6148" name="Picture 4" descr="G:\Людмила\КОНФЕРЕНЦИЯ\ДЛЯ ПРЕЗЕНТАЦИИ\iCATVSUW6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860032" y="5085184"/>
            <a:ext cx="2038350" cy="1428750"/>
          </a:xfrm>
          <a:prstGeom prst="rect">
            <a:avLst/>
          </a:prstGeom>
          <a:noFill/>
        </p:spPr>
      </p:pic>
      <p:pic>
        <p:nvPicPr>
          <p:cNvPr id="6149" name="Picture 5" descr="G:\Людмила\КОНФЕРЕНЦИЯ\ДЛЯ ПРЕЗЕНТАЦИИ\6145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4941168"/>
            <a:ext cx="2047776" cy="1535832"/>
          </a:xfrm>
          <a:prstGeom prst="rect">
            <a:avLst/>
          </a:prstGeom>
          <a:noFill/>
        </p:spPr>
      </p:pic>
      <p:sp>
        <p:nvSpPr>
          <p:cNvPr id="17" name="Выноска-облако 16"/>
          <p:cNvSpPr/>
          <p:nvPr/>
        </p:nvSpPr>
        <p:spPr>
          <a:xfrm>
            <a:off x="1979712" y="3789040"/>
            <a:ext cx="4032448" cy="1512168"/>
          </a:xfrm>
          <a:prstGeom prst="cloudCallout">
            <a:avLst>
              <a:gd name="adj1" fmla="val -55621"/>
              <a:gd name="adj2" fmla="val 2852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627784" y="4077072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Ох, не справлюсь я! </a:t>
            </a:r>
            <a:r>
              <a:rPr lang="ru-RU" b="1" dirty="0" err="1" smtClean="0"/>
              <a:t>Позову-ка</a:t>
            </a:r>
            <a:r>
              <a:rPr lang="ru-RU" b="1" dirty="0" smtClean="0"/>
              <a:t> я Кошку и Мышку!</a:t>
            </a:r>
            <a:endParaRPr lang="ru-RU" b="1" dirty="0"/>
          </a:p>
        </p:txBody>
      </p:sp>
      <p:pic>
        <p:nvPicPr>
          <p:cNvPr id="19" name="Рисунок 18" descr="Детские отрисовки солнышко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11560" y="260648"/>
            <a:ext cx="2520279" cy="206084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677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056E-8 L -0.25 -0.410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-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20074E-6 L -0.15434 -0.4983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" y="-2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88529E-7 L 0.06979 -0.5446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500"/>
                            </p:stCondLst>
                            <p:childTnLst>
                              <p:par>
                                <p:cTn id="4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6272E-6 L 0.10868 -0.3531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" y="-1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Людмила\КОНФЕРЕНЦИЯ\ДЛЯ ПРЕЗЕНТАЦИИ\husky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3717032"/>
            <a:ext cx="2552328" cy="2753628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2339752" y="4797152"/>
            <a:ext cx="6336704" cy="2060848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G:\Людмила\КОНФЕРЕНЦИЯ\ДЛЯ ПРЕЗЕНТАЦИИ\33bc2e62cccb6cb875cb27d45690f663_60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730739">
            <a:off x="2748600" y="4784000"/>
            <a:ext cx="2172663" cy="1629497"/>
          </a:xfrm>
          <a:prstGeom prst="rect">
            <a:avLst/>
          </a:prstGeom>
          <a:noFill/>
        </p:spPr>
      </p:pic>
      <p:pic>
        <p:nvPicPr>
          <p:cNvPr id="5" name="Picture 4" descr="G:\Людмила\КОНФЕРЕНЦИЯ\ДЛЯ ПРЕЗЕНТАЦИИ\iCATVSUW6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139952" y="5085184"/>
            <a:ext cx="2038350" cy="1428750"/>
          </a:xfrm>
          <a:prstGeom prst="rect">
            <a:avLst/>
          </a:prstGeom>
          <a:noFill/>
        </p:spPr>
      </p:pic>
      <p:pic>
        <p:nvPicPr>
          <p:cNvPr id="6" name="Picture 5" descr="G:\Людмила\КОНФЕРЕНЦИЯ\ДЛЯ ПРЕЗЕНТАЦИИ\6145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5013176"/>
            <a:ext cx="2047776" cy="1535832"/>
          </a:xfrm>
          <a:prstGeom prst="rect">
            <a:avLst/>
          </a:prstGeom>
          <a:noFill/>
        </p:spPr>
      </p:pic>
      <p:pic>
        <p:nvPicPr>
          <p:cNvPr id="7" name="Рисунок 6" descr="Детские отрисовки солнышко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043608" y="404664"/>
            <a:ext cx="2520279" cy="2060848"/>
          </a:xfrm>
          <a:prstGeom prst="rect">
            <a:avLst/>
          </a:prstGeom>
          <a:noFill/>
        </p:spPr>
      </p:pic>
      <p:pic>
        <p:nvPicPr>
          <p:cNvPr id="7170" name="Picture 2" descr="G:\Людмила\КОНФЕРЕНЦИЯ\ДЛЯ ПРЕЗЕНТАЦИИ\941486133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1168305"/>
            <a:ext cx="3024336" cy="2510199"/>
          </a:xfrm>
          <a:prstGeom prst="rect">
            <a:avLst/>
          </a:prstGeom>
          <a:noFill/>
        </p:spPr>
      </p:pic>
      <p:pic>
        <p:nvPicPr>
          <p:cNvPr id="7171" name="Picture 3" descr="G:\Людмила\КОНФЕРЕНЦИЯ\ДЛЯ ПРЕЗЕНТАЦИИ\infomixx_ru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1121" y="2492896"/>
            <a:ext cx="3422879" cy="2678167"/>
          </a:xfrm>
          <a:prstGeom prst="rect">
            <a:avLst/>
          </a:prstGeom>
          <a:noFill/>
        </p:spPr>
      </p:pic>
      <p:sp>
        <p:nvSpPr>
          <p:cNvPr id="10" name="Выноска-облако 9"/>
          <p:cNvSpPr/>
          <p:nvPr/>
        </p:nvSpPr>
        <p:spPr>
          <a:xfrm>
            <a:off x="2483768" y="3140968"/>
            <a:ext cx="2592288" cy="2160240"/>
          </a:xfrm>
          <a:prstGeom prst="cloudCallout">
            <a:avLst>
              <a:gd name="adj1" fmla="val -79632"/>
              <a:gd name="adj2" fmla="val 29039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915816" y="3429000"/>
            <a:ext cx="194421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Bookman Old Style" pitchFamily="18" charset="0"/>
              </a:rPr>
              <a:t>Друзья! Посмотрите сколько здесь мусора! Помогите мне очистить эту землю!</a:t>
            </a:r>
            <a:endParaRPr lang="ru-RU" sz="1400" b="1" dirty="0">
              <a:latin typeface="Bookman Old Style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17519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Людмила\КОНФЕРЕНЦИЯ\ДЛЯ ПРЕЗЕНТАЦИИ\94148613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83568" y="2852936"/>
            <a:ext cx="3024336" cy="2510199"/>
          </a:xfrm>
          <a:prstGeom prst="rect">
            <a:avLst/>
          </a:prstGeom>
          <a:noFill/>
        </p:spPr>
      </p:pic>
      <p:pic>
        <p:nvPicPr>
          <p:cNvPr id="2" name="Picture 2" descr="G:\Людмила\КОНФЕРЕНЦИЯ\ДЛЯ ПРЕЗЕНТАЦИИ\husky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3717032"/>
            <a:ext cx="2552328" cy="2753628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2339752" y="4797152"/>
            <a:ext cx="6336704" cy="2060848"/>
          </a:xfrm>
          <a:prstGeom prst="ellipse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Детские отрисовки солнышко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27584" y="260648"/>
            <a:ext cx="2520279" cy="2060848"/>
          </a:xfrm>
          <a:prstGeom prst="rect">
            <a:avLst/>
          </a:prstGeom>
          <a:noFill/>
        </p:spPr>
      </p:pic>
      <p:pic>
        <p:nvPicPr>
          <p:cNvPr id="7171" name="Picture 3" descr="G:\Людмила\КОНФЕРЕНЦИЯ\ДЛЯ ПРЕЗЕНТАЦИИ\infomixx_ru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83568" y="4179833"/>
            <a:ext cx="3422879" cy="2678167"/>
          </a:xfrm>
          <a:prstGeom prst="rect">
            <a:avLst/>
          </a:prstGeom>
          <a:noFill/>
        </p:spPr>
      </p:pic>
      <p:pic>
        <p:nvPicPr>
          <p:cNvPr id="8194" name="Picture 2" descr="G:\Людмила\КОНФЕРЕНЦИЯ\ДЛЯ ПРЕЗЕНТАЦИИ\c09-32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5940152" y="332656"/>
            <a:ext cx="3076575" cy="3810000"/>
          </a:xfrm>
          <a:prstGeom prst="rect">
            <a:avLst/>
          </a:prstGeom>
          <a:noFill/>
        </p:spPr>
      </p:pic>
      <p:pic>
        <p:nvPicPr>
          <p:cNvPr id="8195" name="Picture 3" descr="G:\Людмила\КОНФЕРЕНЦИЯ\ДЛЯ ПРЕЗЕНТАЦИИ\1316608587_254666295_4----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590"/>
          <a:stretch>
            <a:fillRect/>
          </a:stretch>
        </p:blipFill>
        <p:spPr bwMode="auto">
          <a:xfrm>
            <a:off x="4499992" y="4077072"/>
            <a:ext cx="3559443" cy="2174354"/>
          </a:xfrm>
          <a:prstGeom prst="rect">
            <a:avLst/>
          </a:prstGeom>
          <a:noFill/>
        </p:spPr>
      </p:pic>
      <p:pic>
        <p:nvPicPr>
          <p:cNvPr id="14" name="Picture 4" descr="G:\Людмила\КОНФЕРЕНЦИЯ\ДЛЯ ПРЕЗЕНТАЦИИ\psd-clouds-icon_30-2090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548680"/>
            <a:ext cx="2088232" cy="1421065"/>
          </a:xfrm>
          <a:prstGeom prst="rect">
            <a:avLst/>
          </a:prstGeom>
          <a:noFill/>
        </p:spPr>
      </p:pic>
      <p:pic>
        <p:nvPicPr>
          <p:cNvPr id="15" name="Picture 4" descr="G:\Людмила\КОНФЕРЕНЦИЯ\ДЛЯ ПРЕЗЕНТАЦИИ\psd-clouds-icon_30-2090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260648"/>
            <a:ext cx="2211626" cy="150503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4275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вал 14"/>
          <p:cNvSpPr/>
          <p:nvPr/>
        </p:nvSpPr>
        <p:spPr>
          <a:xfrm>
            <a:off x="3275856" y="2564904"/>
            <a:ext cx="3456384" cy="93610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916832"/>
            <a:ext cx="2592288" cy="7920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16200000">
            <a:off x="719572" y="1520788"/>
            <a:ext cx="980492" cy="3324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1259632" y="1556792"/>
            <a:ext cx="1052500" cy="3324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1943708" y="1592796"/>
            <a:ext cx="980492" cy="3324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-облако 7"/>
          <p:cNvSpPr/>
          <p:nvPr/>
        </p:nvSpPr>
        <p:spPr>
          <a:xfrm>
            <a:off x="1907704" y="548680"/>
            <a:ext cx="1440160" cy="648072"/>
          </a:xfrm>
          <a:prstGeom prst="cloudCallout">
            <a:avLst>
              <a:gd name="adj1" fmla="val -63162"/>
              <a:gd name="adj2" fmla="val 5697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ыноска-облако 8"/>
          <p:cNvSpPr/>
          <p:nvPr/>
        </p:nvSpPr>
        <p:spPr>
          <a:xfrm>
            <a:off x="1187624" y="764704"/>
            <a:ext cx="1440160" cy="432048"/>
          </a:xfrm>
          <a:prstGeom prst="cloudCallout">
            <a:avLst>
              <a:gd name="adj1" fmla="val -63162"/>
              <a:gd name="adj2" fmla="val 5697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ыноска-облако 9"/>
          <p:cNvSpPr/>
          <p:nvPr/>
        </p:nvSpPr>
        <p:spPr>
          <a:xfrm>
            <a:off x="2555776" y="836712"/>
            <a:ext cx="1440160" cy="432048"/>
          </a:xfrm>
          <a:prstGeom prst="cloudCallout">
            <a:avLst>
              <a:gd name="adj1" fmla="val -63162"/>
              <a:gd name="adj2" fmla="val 5697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G:\Людмила\КОНФЕРЕНЦИЯ\ДЛЯ ПРЕЗЕНТАЦИИ\666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1628800"/>
            <a:ext cx="2503537" cy="1530825"/>
          </a:xfrm>
          <a:prstGeom prst="rect">
            <a:avLst/>
          </a:prstGeom>
          <a:noFill/>
        </p:spPr>
      </p:pic>
      <p:pic>
        <p:nvPicPr>
          <p:cNvPr id="1027" name="Picture 3" descr="G:\Людмила\КОНФЕРЕНЦИЯ\ДЛЯ ПРЕЗЕНТАЦИИ\1248903026_1247615513_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2060848"/>
            <a:ext cx="829320" cy="737551"/>
          </a:xfrm>
          <a:prstGeom prst="rect">
            <a:avLst/>
          </a:prstGeom>
          <a:noFill/>
        </p:spPr>
      </p:pic>
      <p:pic>
        <p:nvPicPr>
          <p:cNvPr id="13" name="Picture 3" descr="G:\Людмила\КОНФЕРЕНЦИЯ\ДЛЯ ПРЕЗЕНТАЦИИ\1248903026_1247615513_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1628800"/>
            <a:ext cx="829320" cy="737551"/>
          </a:xfrm>
          <a:prstGeom prst="rect">
            <a:avLst/>
          </a:prstGeom>
          <a:noFill/>
        </p:spPr>
      </p:pic>
      <p:pic>
        <p:nvPicPr>
          <p:cNvPr id="14" name="Picture 3" descr="G:\Людмила\КОНФЕРЕНЦИЯ\ДЛЯ ПРЕЗЕНТАЦИИ\1248903026_1247615513_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39952" y="1772816"/>
            <a:ext cx="829320" cy="737551"/>
          </a:xfrm>
          <a:prstGeom prst="rect">
            <a:avLst/>
          </a:prstGeom>
          <a:noFill/>
        </p:spPr>
      </p:pic>
      <p:pic>
        <p:nvPicPr>
          <p:cNvPr id="29" name="Picture 3" descr="G:\Людмила\КОНФЕРЕНЦИЯ\ДЛЯ ПРЕЗЕНТАЦИИ\1248903026_1247615513_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2492896"/>
            <a:ext cx="829320" cy="737551"/>
          </a:xfrm>
          <a:prstGeom prst="rect">
            <a:avLst/>
          </a:prstGeom>
          <a:noFill/>
        </p:spPr>
      </p:pic>
      <p:sp>
        <p:nvSpPr>
          <p:cNvPr id="32" name="Овал 31"/>
          <p:cNvSpPr/>
          <p:nvPr/>
        </p:nvSpPr>
        <p:spPr>
          <a:xfrm>
            <a:off x="3491880" y="4797152"/>
            <a:ext cx="5400600" cy="1844824"/>
          </a:xfrm>
          <a:prstGeom prst="ellipse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G:\Людмила\КОНФЕРЕНЦИЯ\ДЛЯ ПРЕЗЕНТАЦИИ\ia_issledovatel_kartinka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337768"/>
            <a:ext cx="3128258" cy="3520232"/>
          </a:xfrm>
          <a:prstGeom prst="rect">
            <a:avLst/>
          </a:prstGeom>
          <a:noFill/>
        </p:spPr>
      </p:pic>
      <p:pic>
        <p:nvPicPr>
          <p:cNvPr id="9219" name="Picture 3" descr="G:\Людмила\КОНФЕРЕНЦИЯ\ДЛЯ ПРЕЗЕНТАЦИИ\2a7ef8b61cb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332656"/>
            <a:ext cx="2557934" cy="2557934"/>
          </a:xfrm>
          <a:prstGeom prst="rect">
            <a:avLst/>
          </a:prstGeom>
          <a:noFill/>
        </p:spPr>
      </p:pic>
      <p:pic>
        <p:nvPicPr>
          <p:cNvPr id="9220" name="Picture 4" descr="G:\Людмила\КОНФЕРЕНЦИЯ\ДЛЯ ПРЕЗЕНТАЦИИ\d07a900c9c44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2132856"/>
            <a:ext cx="2629942" cy="2629942"/>
          </a:xfrm>
          <a:prstGeom prst="rect">
            <a:avLst/>
          </a:prstGeom>
          <a:noFill/>
        </p:spPr>
      </p:pic>
      <p:pic>
        <p:nvPicPr>
          <p:cNvPr id="9221" name="Picture 5" descr="G:\Людмила\2 РИСУНКИ\Новая папка\ccac4461e3f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95936" y="3429000"/>
            <a:ext cx="2736304" cy="2736304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5868144" y="5517232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БЕРЕЧЬ!</a:t>
            </a:r>
            <a:endParaRPr lang="ru-RU" sz="4000" b="1" dirty="0">
              <a:ln w="1143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19044510" flipH="1">
            <a:off x="2598838" y="821"/>
            <a:ext cx="216187" cy="3616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ransition advTm="15461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0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3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G:\Людмила\КОНФЕРЕНЦИЯ\ДЛЯ ПРЕЗЕНТАЦИИ\psd-clouds-icon_30-209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55768" y="0"/>
            <a:ext cx="2088232" cy="1421065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2195736" y="4437112"/>
            <a:ext cx="6696744" cy="2016224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 descr="G:\Людмила\КОНФЕРЕНЦИЯ\ДЛЯ ПРЕЗЕНТАЦИИ\img_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996952"/>
            <a:ext cx="2952328" cy="3530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Детские отрисовки солнышко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3568" y="404664"/>
            <a:ext cx="2520279" cy="2060848"/>
          </a:xfrm>
          <a:prstGeom prst="rect">
            <a:avLst/>
          </a:prstGeom>
          <a:noFill/>
        </p:spPr>
      </p:pic>
      <p:pic>
        <p:nvPicPr>
          <p:cNvPr id="15" name="Picture 4" descr="G:\Людмила\КОНФЕРЕНЦИЯ\ДЛЯ ПРЕЗЕНТАЦИИ\psd-clouds-icon_30-209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188640"/>
            <a:ext cx="2088232" cy="1421065"/>
          </a:xfrm>
          <a:prstGeom prst="rect">
            <a:avLst/>
          </a:prstGeom>
          <a:noFill/>
        </p:spPr>
      </p:pic>
      <p:pic>
        <p:nvPicPr>
          <p:cNvPr id="16" name="Picture 4" descr="G:\Людмила\КОНФЕРЕНЦИЯ\ДЛЯ ПРЕЗЕНТАЦИИ\psd-clouds-icon_30-209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332656"/>
            <a:ext cx="2088232" cy="1421065"/>
          </a:xfrm>
          <a:prstGeom prst="rect">
            <a:avLst/>
          </a:prstGeom>
          <a:noFill/>
        </p:spPr>
      </p:pic>
      <p:pic>
        <p:nvPicPr>
          <p:cNvPr id="10244" name="Picture 4" descr="G:\Людмила\КОНФЕРЕНЦИЯ\ДЛЯ ПРЕЗЕНТАЦИИ\x_bd6c2c1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35960" y="4149080"/>
            <a:ext cx="3408040" cy="2470829"/>
          </a:xfrm>
          <a:prstGeom prst="rect">
            <a:avLst/>
          </a:prstGeom>
          <a:noFill/>
        </p:spPr>
      </p:pic>
      <p:pic>
        <p:nvPicPr>
          <p:cNvPr id="10245" name="Picture 5" descr="G:\Людмила\КОНФЕРЕНЦИЯ\ДЛЯ ПРЕЗЕНТАЦИИ\_1159A~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4021035"/>
            <a:ext cx="1872208" cy="1577315"/>
          </a:xfrm>
          <a:prstGeom prst="rect">
            <a:avLst/>
          </a:prstGeom>
          <a:noFill/>
        </p:spPr>
      </p:pic>
      <p:pic>
        <p:nvPicPr>
          <p:cNvPr id="10246" name="Picture 6" descr="G:\Людмила\КОНФЕРЕНЦИЯ\ДЛЯ ПРЕЗЕНТАЦИИ\_15491~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69929">
            <a:off x="6287240" y="2922389"/>
            <a:ext cx="984175" cy="3101120"/>
          </a:xfrm>
          <a:prstGeom prst="rect">
            <a:avLst/>
          </a:prstGeom>
          <a:noFill/>
        </p:spPr>
      </p:pic>
      <p:pic>
        <p:nvPicPr>
          <p:cNvPr id="10247" name="Picture 7" descr="G:\Людмила\КОНФЕРЕНЦИЯ\ДЛЯ ПРЕЗЕНТАЦИИ\_1_~3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917631">
            <a:off x="4485161" y="3825724"/>
            <a:ext cx="2028086" cy="1362400"/>
          </a:xfrm>
          <a:prstGeom prst="rect">
            <a:avLst/>
          </a:prstGeom>
          <a:noFill/>
        </p:spPr>
      </p:pic>
      <p:pic>
        <p:nvPicPr>
          <p:cNvPr id="10248" name="Picture 8" descr="G:\Людмила\2 РИСУНКИ\РАЗНОЕ\Новая папка\64175662_1284820677_05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7020272" y="663248"/>
            <a:ext cx="1440160" cy="1412185"/>
          </a:xfrm>
          <a:prstGeom prst="rect">
            <a:avLst/>
          </a:prstGeom>
          <a:noFill/>
        </p:spPr>
      </p:pic>
    </p:spTree>
  </p:cSld>
  <p:clrMapOvr>
    <a:masterClrMapping/>
  </p:clrMapOvr>
  <p:transition advTm="16005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96762E-6 C -0.02431 0.05181 -0.04861 0.10361 -0.06962 0.10616 C -0.09062 0.1087 -0.10885 0.00625 -0.12621 0.0155 C -0.14358 0.02475 -0.15312 0.15611 -0.17396 0.16212 C -0.19479 0.16814 -0.23316 0.07378 -0.25087 0.05227 C -0.26858 0.03076 -0.25955 0.01249 -0.27986 0.03284 C -0.30017 0.0532 -0.34826 0.17114 -0.37257 0.17392 C -0.39687 0.17669 -0.4099 0.05181 -0.42621 0.05019 C -0.44253 0.04857 -0.46354 0.14524 -0.47101 0.1642 " pathEditMode="relative" rAng="0" ptsTypes="aaaaaaaaA">
                                      <p:cBhvr>
                                        <p:cTn id="31" dur="5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" y="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G:\Людмила\КОНФЕРЕНЦИЯ\ДЛЯ ПРЕЗЕНТАЦИИ\vegetablegarde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4509120"/>
            <a:ext cx="3333750" cy="2066925"/>
          </a:xfrm>
          <a:prstGeom prst="rect">
            <a:avLst/>
          </a:prstGeom>
          <a:noFill/>
        </p:spPr>
      </p:pic>
      <p:pic>
        <p:nvPicPr>
          <p:cNvPr id="11266" name="Picture 2" descr="G:\Людмила\КОНФЕРЕНЦИЯ\ДЛЯ ПРЕЗЕНТАЦИИ\untitled (2)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1556792"/>
            <a:ext cx="3456384" cy="4902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G:\Людмила\КОНФЕРЕНЦИЯ\ДЛЯ ПРЕЗЕНТАЦИИ\fresh_home_grown_vegetables_0515-0906-1601-4224_SMU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395535" y="4077072"/>
            <a:ext cx="3466807" cy="2347317"/>
          </a:xfrm>
          <a:prstGeom prst="rect">
            <a:avLst/>
          </a:prstGeom>
          <a:noFill/>
        </p:spPr>
      </p:pic>
      <p:pic>
        <p:nvPicPr>
          <p:cNvPr id="5" name="Рисунок 4" descr="Детские отрисовки солнышко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99592" y="620688"/>
            <a:ext cx="2520279" cy="2060848"/>
          </a:xfrm>
          <a:prstGeom prst="rect">
            <a:avLst/>
          </a:prstGeom>
          <a:noFill/>
        </p:spPr>
      </p:pic>
      <p:pic>
        <p:nvPicPr>
          <p:cNvPr id="6" name="Picture 4" descr="G:\Людмила\КОНФЕРЕНЦИЯ\ДЛЯ ПРЕЗЕНТАЦИИ\psd-clouds-icon_30-209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188640"/>
            <a:ext cx="2088232" cy="1421065"/>
          </a:xfrm>
          <a:prstGeom prst="rect">
            <a:avLst/>
          </a:prstGeom>
          <a:noFill/>
        </p:spPr>
      </p:pic>
      <p:pic>
        <p:nvPicPr>
          <p:cNvPr id="7" name="Picture 4" descr="G:\Людмила\КОНФЕРЕНЦИЯ\ДЛЯ ПРЕЗЕНТАЦИИ\psd-clouds-icon_30-209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764704"/>
            <a:ext cx="2088232" cy="1421065"/>
          </a:xfrm>
          <a:prstGeom prst="rect">
            <a:avLst/>
          </a:prstGeom>
          <a:noFill/>
        </p:spPr>
      </p:pic>
      <p:pic>
        <p:nvPicPr>
          <p:cNvPr id="8" name="Picture 4" descr="G:\Людмила\КОНФЕРЕНЦИЯ\ДЛЯ ПРЕЗЕНТАЦИИ\psd-clouds-icon_30-209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476672"/>
            <a:ext cx="2088232" cy="1421065"/>
          </a:xfrm>
          <a:prstGeom prst="rect">
            <a:avLst/>
          </a:prstGeom>
          <a:noFill/>
        </p:spPr>
      </p:pic>
    </p:spTree>
  </p:cSld>
  <p:clrMapOvr>
    <a:masterClrMapping/>
  </p:clrMapOvr>
  <p:transition advTm="11513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G:\Людмила\КОНФЕРЕНЦИЯ\ДЛЯ ПРЕЗЕНТАЦИИ\1811301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60648"/>
            <a:ext cx="5629275" cy="3752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0" name="Picture 2" descr="G:\Людмила\КОНФЕРЕНЦИЯ\ДЛЯ ПРЕЗЕНТАЦИИ\detia-77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4797152"/>
            <a:ext cx="1057647" cy="1488085"/>
          </a:xfrm>
          <a:prstGeom prst="rect">
            <a:avLst/>
          </a:prstGeom>
          <a:noFill/>
        </p:spPr>
      </p:pic>
      <p:pic>
        <p:nvPicPr>
          <p:cNvPr id="12291" name="Picture 3" descr="G:\Людмила\КОНФЕРЕНЦИЯ\ДЛЯ ПРЕЗЕНТАЦИИ\c09-3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708920"/>
            <a:ext cx="3076575" cy="3810000"/>
          </a:xfrm>
          <a:prstGeom prst="rect">
            <a:avLst/>
          </a:prstGeom>
          <a:noFill/>
        </p:spPr>
      </p:pic>
      <p:pic>
        <p:nvPicPr>
          <p:cNvPr id="12293" name="Picture 5" descr="G:\Людмила\КОНФЕРЕНЦИЯ\ДЛЯ ПРЕЗЕНТАЦИИ\dbf09d64b0ac08d9c1e1f5e25ebbcb7f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2780928"/>
            <a:ext cx="3619500" cy="3810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259632" y="188640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14092" y="188640"/>
            <a:ext cx="723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33528" y="188640"/>
            <a:ext cx="684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36940" y="188640"/>
            <a:ext cx="646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410642" y="188640"/>
            <a:ext cx="6912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3386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G:\Людмила\КОНФЕРЕНЦИЯ\ДЛЯ ПРЕЗЕНТАЦИИ\0_1bcea_689b432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916832"/>
            <a:ext cx="2369840" cy="1608529"/>
          </a:xfrm>
          <a:prstGeom prst="rect">
            <a:avLst/>
          </a:prstGeom>
          <a:noFill/>
        </p:spPr>
      </p:pic>
      <p:pic>
        <p:nvPicPr>
          <p:cNvPr id="11" name="Picture 2" descr="G:\Людмила\КОНФЕРЕНЦИЯ\ДЛЯ ПРЕЗЕНТАЦИИ\0_1bcea_689b432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348880"/>
            <a:ext cx="2369840" cy="1608529"/>
          </a:xfrm>
          <a:prstGeom prst="rect">
            <a:avLst/>
          </a:prstGeom>
          <a:noFill/>
        </p:spPr>
      </p:pic>
      <p:pic>
        <p:nvPicPr>
          <p:cNvPr id="2052" name="Picture 4" descr="G:\Людмила\КОНФЕРЕНЦИЯ\ДЛЯ ПРЕЗЕНТАЦИИ\psd-clouds-icon_30-209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332656"/>
            <a:ext cx="2952328" cy="2009092"/>
          </a:xfrm>
          <a:prstGeom prst="rect">
            <a:avLst/>
          </a:prstGeom>
          <a:noFill/>
        </p:spPr>
      </p:pic>
      <p:pic>
        <p:nvPicPr>
          <p:cNvPr id="7" name="Picture 4" descr="G:\Людмила\КОНФЕРЕНЦИЯ\ДЛЯ ПРЕЗЕНТАЦИИ\psd-clouds-icon_30-209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260648"/>
            <a:ext cx="2952328" cy="2009092"/>
          </a:xfrm>
          <a:prstGeom prst="rect">
            <a:avLst/>
          </a:prstGeom>
          <a:noFill/>
        </p:spPr>
      </p:pic>
      <p:pic>
        <p:nvPicPr>
          <p:cNvPr id="8" name="Picture 4" descr="G:\Людмила\КОНФЕРЕНЦИЯ\ДЛЯ ПРЕЗЕНТАЦИИ\psd-clouds-icon_30-209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1124744"/>
            <a:ext cx="2952328" cy="2009092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3275856" y="5301208"/>
            <a:ext cx="4248472" cy="1152128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b="44259"/>
          <a:stretch>
            <a:fillRect/>
          </a:stretch>
        </p:blipFill>
        <p:spPr bwMode="auto">
          <a:xfrm>
            <a:off x="6156176" y="4149080"/>
            <a:ext cx="892969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 descr="G:\Людмила\КОНФЕРЕНЦИЯ\ДЛЯ ПРЕЗЕНТАЦИИ\0_1bcea_689b432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420888"/>
            <a:ext cx="2369840" cy="1608529"/>
          </a:xfrm>
          <a:prstGeom prst="rect">
            <a:avLst/>
          </a:prstGeom>
          <a:noFill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lum contrast="10000"/>
          </a:blip>
          <a:srcRect/>
          <a:stretch>
            <a:fillRect/>
          </a:stretch>
        </p:blipFill>
        <p:spPr bwMode="auto">
          <a:xfrm>
            <a:off x="755576" y="2636912"/>
            <a:ext cx="2448272" cy="3783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5117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13644 L 5.55556E-7 -3.8760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13644 L 5.55556E-7 -3.87604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13644 L 5.55556E-7 -3.87604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G:\Людмила\КОНФЕРЕНЦИЯ\ДЛЯ ПРЕЗЕНТАЦИИ\0_1bcea_689b432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2369840" cy="1608529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1763688" y="5229200"/>
            <a:ext cx="4248472" cy="1152128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b="44259"/>
          <a:stretch>
            <a:fillRect/>
          </a:stretch>
        </p:blipFill>
        <p:spPr bwMode="auto">
          <a:xfrm>
            <a:off x="4751164" y="4005064"/>
            <a:ext cx="896392" cy="1807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G:\Людмила\КОНФЕРЕНЦИЯ\ДЛЯ ПРЕЗЕНТАЦИИ\0_1bcea_689b432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32656"/>
            <a:ext cx="2369840" cy="1608529"/>
          </a:xfrm>
          <a:prstGeom prst="rect">
            <a:avLst/>
          </a:prstGeom>
          <a:noFill/>
        </p:spPr>
      </p:pic>
      <p:pic>
        <p:nvPicPr>
          <p:cNvPr id="11" name="Picture 2" descr="G:\Людмила\КОНФЕРЕНЦИЯ\ДЛЯ ПРЕЗЕНТАЦИИ\0_1bcea_689b432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32656"/>
            <a:ext cx="2369840" cy="1608529"/>
          </a:xfrm>
          <a:prstGeom prst="rect">
            <a:avLst/>
          </a:prstGeom>
          <a:noFill/>
        </p:spPr>
      </p:pic>
      <p:pic>
        <p:nvPicPr>
          <p:cNvPr id="12" name="Picture 2" descr="G:\Людмила\КОНФЕРЕНЦИЯ\ДЛЯ ПРЕЗЕНТАЦИИ\0_1bcea_689b432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60648"/>
            <a:ext cx="2369840" cy="1608529"/>
          </a:xfrm>
          <a:prstGeom prst="rect">
            <a:avLst/>
          </a:prstGeom>
          <a:noFill/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6" cstate="print">
            <a:lum contrast="10000"/>
          </a:blip>
          <a:srcRect/>
          <a:stretch>
            <a:fillRect/>
          </a:stretch>
        </p:blipFill>
        <p:spPr bwMode="auto">
          <a:xfrm>
            <a:off x="611560" y="2564904"/>
            <a:ext cx="2448272" cy="3783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G:\Людмила\КОНФЕРЕНЦИЯ\ДЛЯ ПРЕЗЕНТАЦИИ\0_52ab3_d12a53da_X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2492896"/>
            <a:ext cx="3029378" cy="3938191"/>
          </a:xfrm>
          <a:prstGeom prst="rect">
            <a:avLst/>
          </a:prstGeom>
          <a:noFill/>
        </p:spPr>
      </p:pic>
      <p:sp>
        <p:nvSpPr>
          <p:cNvPr id="15" name="Выноска-облако 14"/>
          <p:cNvSpPr/>
          <p:nvPr/>
        </p:nvSpPr>
        <p:spPr>
          <a:xfrm>
            <a:off x="1979712" y="260648"/>
            <a:ext cx="2952328" cy="2763688"/>
          </a:xfrm>
          <a:prstGeom prst="cloudCallout">
            <a:avLst>
              <a:gd name="adj1" fmla="val -45112"/>
              <a:gd name="adj2" fmla="val 65954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411760" y="620688"/>
            <a:ext cx="22322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Bookman Old Style" pitchFamily="18" charset="0"/>
              </a:rPr>
              <a:t>Бабка, посмотри, вот посадил я репку, морковь, капусту и лук. Но почему-то у меня ничего не растет… Как быть? Что Делать?</a:t>
            </a:r>
            <a:endParaRPr lang="ru-RU" sz="1400" b="1" dirty="0">
              <a:latin typeface="Bookman Old Style" pitchFamily="18" charset="0"/>
            </a:endParaRPr>
          </a:p>
        </p:txBody>
      </p:sp>
      <p:sp>
        <p:nvSpPr>
          <p:cNvPr id="17" name="Выноска-облако 16"/>
          <p:cNvSpPr/>
          <p:nvPr/>
        </p:nvSpPr>
        <p:spPr>
          <a:xfrm>
            <a:off x="3347864" y="2996952"/>
            <a:ext cx="2232248" cy="1944216"/>
          </a:xfrm>
          <a:prstGeom prst="cloudCallout">
            <a:avLst>
              <a:gd name="adj1" fmla="val 85154"/>
              <a:gd name="adj2" fmla="val -21420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707904" y="3356992"/>
            <a:ext cx="15841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Bookman Old Style" pitchFamily="18" charset="0"/>
              </a:rPr>
              <a:t>Как что?! Так ведь огород-то свой поливать надо!</a:t>
            </a:r>
            <a:endParaRPr lang="ru-RU" sz="1400" b="1" dirty="0">
              <a:latin typeface="Bookman Old Style" pitchFamily="18" charset="0"/>
            </a:endParaRPr>
          </a:p>
        </p:txBody>
      </p:sp>
      <p:pic>
        <p:nvPicPr>
          <p:cNvPr id="3076" name="Picture 4" descr="C:\Users\Андрей\Desktop\bani_fg_542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980728"/>
            <a:ext cx="2519561" cy="251956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28703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G:\Людмила\КОНФЕРЕНЦИЯ\ДЛЯ ПРЕЗЕНТАЦИИ\0_1bcea_689b432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2369840" cy="1608529"/>
          </a:xfrm>
          <a:prstGeom prst="rect">
            <a:avLst/>
          </a:prstGeom>
          <a:noFill/>
        </p:spPr>
      </p:pic>
      <p:pic>
        <p:nvPicPr>
          <p:cNvPr id="3074" name="Picture 2" descr="G:\Людмила\КОНФЕРЕНЦИЯ\ДЛЯ ПРЕЗЕНТАЦИИ\0_1bcea_689b432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32656"/>
            <a:ext cx="2369840" cy="1608529"/>
          </a:xfrm>
          <a:prstGeom prst="rect">
            <a:avLst/>
          </a:prstGeom>
          <a:noFill/>
        </p:spPr>
      </p:pic>
      <p:pic>
        <p:nvPicPr>
          <p:cNvPr id="11" name="Picture 2" descr="G:\Людмила\КОНФЕРЕНЦИЯ\ДЛЯ ПРЕЗЕНТАЦИИ\0_1bcea_689b432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32656"/>
            <a:ext cx="2369840" cy="1608529"/>
          </a:xfrm>
          <a:prstGeom prst="rect">
            <a:avLst/>
          </a:prstGeom>
          <a:noFill/>
        </p:spPr>
      </p:pic>
      <p:pic>
        <p:nvPicPr>
          <p:cNvPr id="12" name="Picture 2" descr="G:\Людмила\КОНФЕРЕНЦИЯ\ДЛЯ ПРЕЗЕНТАЦИИ\0_1bcea_689b432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60648"/>
            <a:ext cx="2369840" cy="1608529"/>
          </a:xfrm>
          <a:prstGeom prst="rect">
            <a:avLst/>
          </a:prstGeom>
          <a:noFill/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539552" y="2636912"/>
            <a:ext cx="2448272" cy="3783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G:\Людмила\КОНФЕРЕНЦИЯ\ДЛЯ ПРЕЗЕНТАЦИИ\0_52ab3_d12a53da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1772816"/>
            <a:ext cx="3029378" cy="3938191"/>
          </a:xfrm>
          <a:prstGeom prst="rect">
            <a:avLst/>
          </a:prstGeom>
          <a:noFill/>
        </p:spPr>
      </p:pic>
      <p:sp>
        <p:nvSpPr>
          <p:cNvPr id="15" name="Выноска-облако 14"/>
          <p:cNvSpPr/>
          <p:nvPr/>
        </p:nvSpPr>
        <p:spPr>
          <a:xfrm>
            <a:off x="1979712" y="908720"/>
            <a:ext cx="2304256" cy="2115616"/>
          </a:xfrm>
          <a:prstGeom prst="cloudCallout">
            <a:avLst>
              <a:gd name="adj1" fmla="val -47202"/>
              <a:gd name="adj2" fmla="val 71514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195736" y="1268760"/>
            <a:ext cx="22322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Bookman Old Style" pitchFamily="18" charset="0"/>
              </a:rPr>
              <a:t>Смотри, бабка, какая вода грязная! Не знаю даже, можно ли такой водой огород поливать?</a:t>
            </a:r>
            <a:endParaRPr lang="ru-RU" sz="1400" b="1" dirty="0">
              <a:latin typeface="Bookman Old Style" pitchFamily="18" charset="0"/>
            </a:endParaRPr>
          </a:p>
        </p:txBody>
      </p:sp>
      <p:sp>
        <p:nvSpPr>
          <p:cNvPr id="17" name="Выноска-облако 16"/>
          <p:cNvSpPr/>
          <p:nvPr/>
        </p:nvSpPr>
        <p:spPr>
          <a:xfrm>
            <a:off x="3923928" y="2348880"/>
            <a:ext cx="1944216" cy="1800200"/>
          </a:xfrm>
          <a:prstGeom prst="cloudCallout">
            <a:avLst>
              <a:gd name="adj1" fmla="val 85154"/>
              <a:gd name="adj2" fmla="val -21420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067944" y="2780928"/>
            <a:ext cx="1584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Bookman Old Style" pitchFamily="18" charset="0"/>
              </a:rPr>
              <a:t>И я не знаю… Давай спросим у внучки!</a:t>
            </a:r>
            <a:endParaRPr lang="ru-RU" sz="1400" b="1" dirty="0">
              <a:latin typeface="Bookman Old Style" pitchFamily="18" charset="0"/>
            </a:endParaRPr>
          </a:p>
        </p:txBody>
      </p:sp>
      <p:pic>
        <p:nvPicPr>
          <p:cNvPr id="3076" name="Picture 4" descr="C:\Users\Андрей\Desktop\bani_fg_54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40470" y="3356992"/>
            <a:ext cx="3167634" cy="3167634"/>
          </a:xfrm>
          <a:prstGeom prst="rect">
            <a:avLst/>
          </a:prstGeom>
          <a:noFill/>
        </p:spPr>
      </p:pic>
      <p:sp>
        <p:nvSpPr>
          <p:cNvPr id="19" name="Овал 18"/>
          <p:cNvSpPr/>
          <p:nvPr/>
        </p:nvSpPr>
        <p:spPr>
          <a:xfrm>
            <a:off x="3347864" y="4653136"/>
            <a:ext cx="1224136" cy="360040"/>
          </a:xfrm>
          <a:prstGeom prst="ellipse">
            <a:avLst/>
          </a:prstGeom>
          <a:solidFill>
            <a:schemeClr val="tx1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G:\Людмила\КОНФЕРЕНЦИЯ\ДЛЯ ПРЕЗЕНТАЦИИ\1248903026_1247615513_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35830" y="5877272"/>
            <a:ext cx="874781" cy="777982"/>
          </a:xfrm>
          <a:prstGeom prst="rect">
            <a:avLst/>
          </a:prstGeom>
          <a:noFill/>
        </p:spPr>
      </p:pic>
      <p:pic>
        <p:nvPicPr>
          <p:cNvPr id="20" name="Picture 2" descr="G:\Людмила\КОНФЕРЕНЦИЯ\ДЛЯ ПРЕЗЕНТАЦИИ\1248903026_1247615513_0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6048146"/>
            <a:ext cx="910619" cy="80985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27892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18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G:\Людмила\КОНФЕРЕНЦИЯ\ДЛЯ ПРЕЗЕНТАЦИИ\0_1bcea_689b432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2369840" cy="1608529"/>
          </a:xfrm>
          <a:prstGeom prst="rect">
            <a:avLst/>
          </a:prstGeom>
          <a:noFill/>
        </p:spPr>
      </p:pic>
      <p:pic>
        <p:nvPicPr>
          <p:cNvPr id="3074" name="Picture 2" descr="G:\Людмила\КОНФЕРЕНЦИЯ\ДЛЯ ПРЕЗЕНТАЦИИ\0_1bcea_689b432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32656"/>
            <a:ext cx="2369840" cy="1608529"/>
          </a:xfrm>
          <a:prstGeom prst="rect">
            <a:avLst/>
          </a:prstGeom>
          <a:noFill/>
        </p:spPr>
      </p:pic>
      <p:pic>
        <p:nvPicPr>
          <p:cNvPr id="11" name="Picture 2" descr="G:\Людмила\КОНФЕРЕНЦИЯ\ДЛЯ ПРЕЗЕНТАЦИИ\0_1bcea_689b432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32656"/>
            <a:ext cx="2369840" cy="1608529"/>
          </a:xfrm>
          <a:prstGeom prst="rect">
            <a:avLst/>
          </a:prstGeom>
          <a:noFill/>
        </p:spPr>
      </p:pic>
      <p:pic>
        <p:nvPicPr>
          <p:cNvPr id="12" name="Picture 2" descr="G:\Людмила\КОНФЕРЕНЦИЯ\ДЛЯ ПРЕЗЕНТАЦИИ\0_1bcea_689b432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60648"/>
            <a:ext cx="2369840" cy="1608529"/>
          </a:xfrm>
          <a:prstGeom prst="rect">
            <a:avLst/>
          </a:prstGeom>
          <a:noFill/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395536" y="1340768"/>
            <a:ext cx="1982338" cy="3063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G:\Людмила\КОНФЕРЕНЦИЯ\ДЛЯ ПРЕЗЕНТАЦИИ\0_52ab3_d12a53da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95536" y="2852936"/>
            <a:ext cx="2641643" cy="3434135"/>
          </a:xfrm>
          <a:prstGeom prst="rect">
            <a:avLst/>
          </a:prstGeom>
          <a:noFill/>
        </p:spPr>
      </p:pic>
      <p:sp>
        <p:nvSpPr>
          <p:cNvPr id="17" name="Выноска-облако 16"/>
          <p:cNvSpPr/>
          <p:nvPr/>
        </p:nvSpPr>
        <p:spPr>
          <a:xfrm>
            <a:off x="2483768" y="1988840"/>
            <a:ext cx="2664296" cy="2376264"/>
          </a:xfrm>
          <a:prstGeom prst="cloudCallout">
            <a:avLst>
              <a:gd name="adj1" fmla="val -79521"/>
              <a:gd name="adj2" fmla="val -35318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771800" y="2276872"/>
            <a:ext cx="22322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Bookman Old Style" pitchFamily="18" charset="0"/>
              </a:rPr>
              <a:t>Внученька! Посадили мы овощи, хотели полить, а вода, посмотри какая грязная! Можно ли такой водой огород поливать?</a:t>
            </a:r>
            <a:endParaRPr lang="ru-RU" sz="1400" b="1" dirty="0">
              <a:latin typeface="Bookman Old Style" pitchFamily="18" charset="0"/>
            </a:endParaRPr>
          </a:p>
        </p:txBody>
      </p:sp>
      <p:pic>
        <p:nvPicPr>
          <p:cNvPr id="3076" name="Picture 4" descr="C:\Users\Андрей\Desktop\bani_fg_54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4077072"/>
            <a:ext cx="2519562" cy="2519562"/>
          </a:xfrm>
          <a:prstGeom prst="rect">
            <a:avLst/>
          </a:prstGeom>
          <a:noFill/>
        </p:spPr>
      </p:pic>
      <p:sp>
        <p:nvSpPr>
          <p:cNvPr id="19" name="Овал 18"/>
          <p:cNvSpPr/>
          <p:nvPr/>
        </p:nvSpPr>
        <p:spPr>
          <a:xfrm>
            <a:off x="3131840" y="5013176"/>
            <a:ext cx="1080120" cy="360040"/>
          </a:xfrm>
          <a:prstGeom prst="ellipse">
            <a:avLst/>
          </a:prstGeom>
          <a:solidFill>
            <a:schemeClr val="tx1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G:\Людмила\КОНФЕРЕНЦИЯ\ДЛЯ ПРЕЗЕНТАЦИИ\b0b11392b51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2492896"/>
            <a:ext cx="2966839" cy="3841525"/>
          </a:xfrm>
          <a:prstGeom prst="rect">
            <a:avLst/>
          </a:prstGeom>
          <a:noFill/>
        </p:spPr>
      </p:pic>
      <p:sp>
        <p:nvSpPr>
          <p:cNvPr id="21" name="Выноска-облако 20"/>
          <p:cNvSpPr/>
          <p:nvPr/>
        </p:nvSpPr>
        <p:spPr>
          <a:xfrm>
            <a:off x="4788024" y="1484784"/>
            <a:ext cx="2232248" cy="1800200"/>
          </a:xfrm>
          <a:prstGeom prst="cloudCallout">
            <a:avLst>
              <a:gd name="adj1" fmla="val 63014"/>
              <a:gd name="adj2" fmla="val 76287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5004048" y="1844824"/>
            <a:ext cx="1728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Bookman Old Style" pitchFamily="18" charset="0"/>
              </a:rPr>
              <a:t>Здравствуйте, мои родные! Зачем звали меня?</a:t>
            </a:r>
            <a:endParaRPr lang="ru-RU" sz="1400" b="1" dirty="0">
              <a:latin typeface="Bookman Old Style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23167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 animBg="1"/>
      <p:bldP spid="21" grpId="0" animBg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G:\Людмила\КОНФЕРЕНЦИЯ\ДЛЯ ПРЕЗЕНТАЦИИ\0_1bcea_689b432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2369840" cy="1608529"/>
          </a:xfrm>
          <a:prstGeom prst="rect">
            <a:avLst/>
          </a:prstGeom>
          <a:noFill/>
        </p:spPr>
      </p:pic>
      <p:pic>
        <p:nvPicPr>
          <p:cNvPr id="3074" name="Picture 2" descr="G:\Людмила\КОНФЕРЕНЦИЯ\ДЛЯ ПРЕЗЕНТАЦИИ\0_1bcea_689b432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32656"/>
            <a:ext cx="2369840" cy="1608529"/>
          </a:xfrm>
          <a:prstGeom prst="rect">
            <a:avLst/>
          </a:prstGeom>
          <a:noFill/>
        </p:spPr>
      </p:pic>
      <p:pic>
        <p:nvPicPr>
          <p:cNvPr id="11" name="Picture 2" descr="G:\Людмила\КОНФЕРЕНЦИЯ\ДЛЯ ПРЕЗЕНТАЦИИ\0_1bcea_689b432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32656"/>
            <a:ext cx="2369840" cy="1608529"/>
          </a:xfrm>
          <a:prstGeom prst="rect">
            <a:avLst/>
          </a:prstGeom>
          <a:noFill/>
        </p:spPr>
      </p:pic>
      <p:pic>
        <p:nvPicPr>
          <p:cNvPr id="12" name="Picture 2" descr="G:\Людмила\КОНФЕРЕНЦИЯ\ДЛЯ ПРЕЗЕНТАЦИИ\0_1bcea_689b432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60648"/>
            <a:ext cx="2369840" cy="1608529"/>
          </a:xfrm>
          <a:prstGeom prst="rect">
            <a:avLst/>
          </a:prstGeom>
          <a:noFill/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395536" y="1340768"/>
            <a:ext cx="1982338" cy="3063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G:\Людмила\КОНФЕРЕНЦИЯ\ДЛЯ ПРЕЗЕНТАЦИИ\0_52ab3_d12a53da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95536" y="2852936"/>
            <a:ext cx="2641643" cy="3434135"/>
          </a:xfrm>
          <a:prstGeom prst="rect">
            <a:avLst/>
          </a:prstGeom>
          <a:noFill/>
        </p:spPr>
      </p:pic>
      <p:sp>
        <p:nvSpPr>
          <p:cNvPr id="17" name="Выноска-облако 16"/>
          <p:cNvSpPr/>
          <p:nvPr/>
        </p:nvSpPr>
        <p:spPr>
          <a:xfrm>
            <a:off x="2483768" y="1988840"/>
            <a:ext cx="2160240" cy="1584176"/>
          </a:xfrm>
          <a:prstGeom prst="cloudCallout">
            <a:avLst>
              <a:gd name="adj1" fmla="val -79521"/>
              <a:gd name="adj2" fmla="val -35318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771800" y="2276872"/>
            <a:ext cx="2232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Bookman Old Style" pitchFamily="18" charset="0"/>
              </a:rPr>
              <a:t>Так это…</a:t>
            </a:r>
          </a:p>
          <a:p>
            <a:r>
              <a:rPr lang="ru-RU" sz="1400" b="1" dirty="0" smtClean="0">
                <a:latin typeface="Bookman Old Style" pitchFamily="18" charset="0"/>
              </a:rPr>
              <a:t>Я в нашей </a:t>
            </a:r>
          </a:p>
          <a:p>
            <a:r>
              <a:rPr lang="ru-RU" sz="1400" b="1" dirty="0" smtClean="0">
                <a:latin typeface="Bookman Old Style" pitchFamily="18" charset="0"/>
              </a:rPr>
              <a:t>речке воду</a:t>
            </a:r>
          </a:p>
          <a:p>
            <a:r>
              <a:rPr lang="ru-RU" sz="1400" b="1" dirty="0" smtClean="0">
                <a:latin typeface="Bookman Old Style" pitchFamily="18" charset="0"/>
              </a:rPr>
              <a:t> набрал….</a:t>
            </a:r>
            <a:endParaRPr lang="ru-RU" sz="1400" b="1" dirty="0">
              <a:latin typeface="Bookman Old Style" pitchFamily="18" charset="0"/>
            </a:endParaRPr>
          </a:p>
        </p:txBody>
      </p:sp>
      <p:pic>
        <p:nvPicPr>
          <p:cNvPr id="3076" name="Picture 4" descr="C:\Users\Андрей\Desktop\bani_fg_54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4077072"/>
            <a:ext cx="2519562" cy="2519562"/>
          </a:xfrm>
          <a:prstGeom prst="rect">
            <a:avLst/>
          </a:prstGeom>
          <a:noFill/>
        </p:spPr>
      </p:pic>
      <p:sp>
        <p:nvSpPr>
          <p:cNvPr id="19" name="Овал 18"/>
          <p:cNvSpPr/>
          <p:nvPr/>
        </p:nvSpPr>
        <p:spPr>
          <a:xfrm>
            <a:off x="3131840" y="5013176"/>
            <a:ext cx="1080120" cy="360040"/>
          </a:xfrm>
          <a:prstGeom prst="ellipse">
            <a:avLst/>
          </a:prstGeom>
          <a:solidFill>
            <a:schemeClr val="tx1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G:\Людмила\КОНФЕРЕНЦИЯ\ДЛЯ ПРЕЗЕНТАЦИИ\b0b11392b51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2492896"/>
            <a:ext cx="2966839" cy="3841525"/>
          </a:xfrm>
          <a:prstGeom prst="rect">
            <a:avLst/>
          </a:prstGeom>
          <a:noFill/>
        </p:spPr>
      </p:pic>
      <p:sp>
        <p:nvSpPr>
          <p:cNvPr id="21" name="Выноска-облако 20"/>
          <p:cNvSpPr/>
          <p:nvPr/>
        </p:nvSpPr>
        <p:spPr>
          <a:xfrm>
            <a:off x="5076056" y="1484784"/>
            <a:ext cx="1944216" cy="1512168"/>
          </a:xfrm>
          <a:prstGeom prst="cloudCallout">
            <a:avLst>
              <a:gd name="adj1" fmla="val 63014"/>
              <a:gd name="adj2" fmla="val 76287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5220072" y="1916832"/>
            <a:ext cx="17281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Bookman Old Style" pitchFamily="18" charset="0"/>
              </a:rPr>
              <a:t>А где вы эту воду </a:t>
            </a:r>
          </a:p>
          <a:p>
            <a:pPr algn="ctr"/>
            <a:r>
              <a:rPr lang="ru-RU" sz="1400" b="1" dirty="0" smtClean="0">
                <a:latin typeface="Bookman Old Style" pitchFamily="18" charset="0"/>
              </a:rPr>
              <a:t>набирали?</a:t>
            </a:r>
            <a:endParaRPr lang="ru-RU" sz="1400" b="1" dirty="0">
              <a:latin typeface="Bookman Old Style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15194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 animBg="1"/>
      <p:bldP spid="21" grpId="0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вал 14"/>
          <p:cNvSpPr/>
          <p:nvPr/>
        </p:nvSpPr>
        <p:spPr>
          <a:xfrm>
            <a:off x="3635896" y="2348880"/>
            <a:ext cx="3456384" cy="93610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G:\Людмила\КОНФЕРЕНЦИЯ\ДЛЯ ПРЕЗЕНТАЦИИ\b0b11392b5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180528" y="2564904"/>
            <a:ext cx="2966839" cy="3841525"/>
          </a:xfrm>
          <a:prstGeom prst="rect">
            <a:avLst/>
          </a:prstGeom>
          <a:noFill/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 flipH="1">
            <a:off x="6516216" y="2879122"/>
            <a:ext cx="2198362" cy="3397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39552" y="1772816"/>
            <a:ext cx="2592288" cy="7920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16200000">
            <a:off x="575556" y="1376772"/>
            <a:ext cx="980492" cy="3324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1115616" y="1412776"/>
            <a:ext cx="1052500" cy="3324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1871700" y="1448780"/>
            <a:ext cx="980492" cy="3324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-облако 7"/>
          <p:cNvSpPr/>
          <p:nvPr/>
        </p:nvSpPr>
        <p:spPr>
          <a:xfrm>
            <a:off x="1763688" y="620688"/>
            <a:ext cx="1440160" cy="432048"/>
          </a:xfrm>
          <a:prstGeom prst="cloudCallout">
            <a:avLst>
              <a:gd name="adj1" fmla="val -63162"/>
              <a:gd name="adj2" fmla="val 5697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ыноска-облако 8"/>
          <p:cNvSpPr/>
          <p:nvPr/>
        </p:nvSpPr>
        <p:spPr>
          <a:xfrm>
            <a:off x="1187624" y="404664"/>
            <a:ext cx="1440160" cy="576064"/>
          </a:xfrm>
          <a:prstGeom prst="cloudCallout">
            <a:avLst>
              <a:gd name="adj1" fmla="val -63162"/>
              <a:gd name="adj2" fmla="val 5697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ыноска-облако 9"/>
          <p:cNvSpPr/>
          <p:nvPr/>
        </p:nvSpPr>
        <p:spPr>
          <a:xfrm>
            <a:off x="2411760" y="764704"/>
            <a:ext cx="1440160" cy="432048"/>
          </a:xfrm>
          <a:prstGeom prst="cloudCallout">
            <a:avLst>
              <a:gd name="adj1" fmla="val -63162"/>
              <a:gd name="adj2" fmla="val 5697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G:\Людмила\КОНФЕРЕНЦИЯ\ДЛЯ ПРЕЗЕНТАЦИИ\666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1484784"/>
            <a:ext cx="2503537" cy="1530825"/>
          </a:xfrm>
          <a:prstGeom prst="rect">
            <a:avLst/>
          </a:prstGeom>
          <a:noFill/>
        </p:spPr>
      </p:pic>
      <p:pic>
        <p:nvPicPr>
          <p:cNvPr id="1027" name="Picture 3" descr="G:\Людмила\КОНФЕРЕНЦИЯ\ДЛЯ ПРЕЗЕНТАЦИИ\1248903026_1247615513_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2060848"/>
            <a:ext cx="829320" cy="737551"/>
          </a:xfrm>
          <a:prstGeom prst="rect">
            <a:avLst/>
          </a:prstGeom>
          <a:noFill/>
        </p:spPr>
      </p:pic>
      <p:pic>
        <p:nvPicPr>
          <p:cNvPr id="13" name="Picture 3" descr="G:\Людмила\КОНФЕРЕНЦИЯ\ДЛЯ ПРЕЗЕНТАЦИИ\1248903026_1247615513_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1628800"/>
            <a:ext cx="829320" cy="737551"/>
          </a:xfrm>
          <a:prstGeom prst="rect">
            <a:avLst/>
          </a:prstGeom>
          <a:noFill/>
        </p:spPr>
      </p:pic>
      <p:pic>
        <p:nvPicPr>
          <p:cNvPr id="14" name="Picture 3" descr="G:\Людмила\КОНФЕРЕНЦИЯ\ДЛЯ ПРЕЗЕНТАЦИИ\1248903026_1247615513_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39952" y="1772816"/>
            <a:ext cx="829320" cy="737551"/>
          </a:xfrm>
          <a:prstGeom prst="rect">
            <a:avLst/>
          </a:prstGeom>
          <a:noFill/>
        </p:spPr>
      </p:pic>
      <p:grpSp>
        <p:nvGrpSpPr>
          <p:cNvPr id="17" name="Group 39"/>
          <p:cNvGrpSpPr>
            <a:grpSpLocks/>
          </p:cNvGrpSpPr>
          <p:nvPr/>
        </p:nvGrpSpPr>
        <p:grpSpPr bwMode="auto">
          <a:xfrm>
            <a:off x="5148064" y="0"/>
            <a:ext cx="1833762" cy="2650086"/>
            <a:chOff x="1920" y="240"/>
            <a:chExt cx="3036" cy="3883"/>
          </a:xfrm>
        </p:grpSpPr>
        <p:sp>
          <p:nvSpPr>
            <p:cNvPr id="18" name="Freeform 38"/>
            <p:cNvSpPr>
              <a:spLocks/>
            </p:cNvSpPr>
            <p:nvPr/>
          </p:nvSpPr>
          <p:spPr bwMode="auto">
            <a:xfrm>
              <a:off x="1986" y="3210"/>
              <a:ext cx="2433" cy="913"/>
            </a:xfrm>
            <a:custGeom>
              <a:avLst/>
              <a:gdLst/>
              <a:ahLst/>
              <a:cxnLst>
                <a:cxn ang="0">
                  <a:pos x="609" y="0"/>
                </a:cxn>
                <a:cxn ang="0">
                  <a:pos x="389" y="45"/>
                </a:cxn>
                <a:cxn ang="0">
                  <a:pos x="363" y="52"/>
                </a:cxn>
                <a:cxn ang="0">
                  <a:pos x="344" y="65"/>
                </a:cxn>
                <a:cxn ang="0">
                  <a:pos x="266" y="84"/>
                </a:cxn>
                <a:cxn ang="0">
                  <a:pos x="208" y="110"/>
                </a:cxn>
                <a:cxn ang="0">
                  <a:pos x="150" y="142"/>
                </a:cxn>
                <a:cxn ang="0">
                  <a:pos x="66" y="188"/>
                </a:cxn>
                <a:cxn ang="0">
                  <a:pos x="27" y="201"/>
                </a:cxn>
                <a:cxn ang="0">
                  <a:pos x="7" y="207"/>
                </a:cxn>
                <a:cxn ang="0">
                  <a:pos x="214" y="201"/>
                </a:cxn>
                <a:cxn ang="0">
                  <a:pos x="266" y="162"/>
                </a:cxn>
                <a:cxn ang="0">
                  <a:pos x="344" y="110"/>
                </a:cxn>
                <a:cxn ang="0">
                  <a:pos x="467" y="123"/>
                </a:cxn>
                <a:cxn ang="0">
                  <a:pos x="538" y="136"/>
                </a:cxn>
                <a:cxn ang="0">
                  <a:pos x="532" y="252"/>
                </a:cxn>
                <a:cxn ang="0">
                  <a:pos x="512" y="265"/>
                </a:cxn>
                <a:cxn ang="0">
                  <a:pos x="506" y="291"/>
                </a:cxn>
                <a:cxn ang="0">
                  <a:pos x="467" y="350"/>
                </a:cxn>
                <a:cxn ang="0">
                  <a:pos x="441" y="427"/>
                </a:cxn>
                <a:cxn ang="0">
                  <a:pos x="447" y="557"/>
                </a:cxn>
                <a:cxn ang="0">
                  <a:pos x="454" y="531"/>
                </a:cxn>
                <a:cxn ang="0">
                  <a:pos x="557" y="440"/>
                </a:cxn>
                <a:cxn ang="0">
                  <a:pos x="616" y="369"/>
                </a:cxn>
                <a:cxn ang="0">
                  <a:pos x="655" y="317"/>
                </a:cxn>
                <a:cxn ang="0">
                  <a:pos x="732" y="350"/>
                </a:cxn>
                <a:cxn ang="0">
                  <a:pos x="765" y="427"/>
                </a:cxn>
                <a:cxn ang="0">
                  <a:pos x="797" y="570"/>
                </a:cxn>
                <a:cxn ang="0">
                  <a:pos x="849" y="783"/>
                </a:cxn>
                <a:cxn ang="0">
                  <a:pos x="913" y="913"/>
                </a:cxn>
                <a:cxn ang="0">
                  <a:pos x="939" y="816"/>
                </a:cxn>
                <a:cxn ang="0">
                  <a:pos x="1010" y="460"/>
                </a:cxn>
                <a:cxn ang="0">
                  <a:pos x="1069" y="414"/>
                </a:cxn>
                <a:cxn ang="0">
                  <a:pos x="1121" y="375"/>
                </a:cxn>
                <a:cxn ang="0">
                  <a:pos x="1341" y="369"/>
                </a:cxn>
                <a:cxn ang="0">
                  <a:pos x="1438" y="337"/>
                </a:cxn>
                <a:cxn ang="0">
                  <a:pos x="2014" y="343"/>
                </a:cxn>
                <a:cxn ang="0">
                  <a:pos x="2111" y="375"/>
                </a:cxn>
                <a:cxn ang="0">
                  <a:pos x="2363" y="447"/>
                </a:cxn>
                <a:cxn ang="0">
                  <a:pos x="2421" y="440"/>
                </a:cxn>
                <a:cxn ang="0">
                  <a:pos x="2402" y="382"/>
                </a:cxn>
                <a:cxn ang="0">
                  <a:pos x="2337" y="350"/>
                </a:cxn>
                <a:cxn ang="0">
                  <a:pos x="2260" y="311"/>
                </a:cxn>
                <a:cxn ang="0">
                  <a:pos x="2130" y="265"/>
                </a:cxn>
                <a:cxn ang="0">
                  <a:pos x="1923" y="240"/>
                </a:cxn>
                <a:cxn ang="0">
                  <a:pos x="1813" y="188"/>
                </a:cxn>
                <a:cxn ang="0">
                  <a:pos x="1761" y="149"/>
                </a:cxn>
                <a:cxn ang="0">
                  <a:pos x="1703" y="117"/>
                </a:cxn>
                <a:cxn ang="0">
                  <a:pos x="1535" y="71"/>
                </a:cxn>
              </a:cxnLst>
              <a:rect l="0" t="0" r="r" b="b"/>
              <a:pathLst>
                <a:path w="2433" h="913">
                  <a:moveTo>
                    <a:pt x="609" y="0"/>
                  </a:moveTo>
                  <a:cubicBezTo>
                    <a:pt x="531" y="29"/>
                    <a:pt x="475" y="37"/>
                    <a:pt x="389" y="45"/>
                  </a:cubicBezTo>
                  <a:cubicBezTo>
                    <a:pt x="380" y="47"/>
                    <a:pt x="371" y="48"/>
                    <a:pt x="363" y="52"/>
                  </a:cubicBezTo>
                  <a:cubicBezTo>
                    <a:pt x="356" y="55"/>
                    <a:pt x="351" y="62"/>
                    <a:pt x="344" y="65"/>
                  </a:cubicBezTo>
                  <a:cubicBezTo>
                    <a:pt x="317" y="76"/>
                    <a:pt x="293" y="79"/>
                    <a:pt x="266" y="84"/>
                  </a:cubicBezTo>
                  <a:cubicBezTo>
                    <a:pt x="245" y="92"/>
                    <a:pt x="229" y="103"/>
                    <a:pt x="208" y="110"/>
                  </a:cubicBezTo>
                  <a:cubicBezTo>
                    <a:pt x="163" y="140"/>
                    <a:pt x="184" y="131"/>
                    <a:pt x="150" y="142"/>
                  </a:cubicBezTo>
                  <a:cubicBezTo>
                    <a:pt x="124" y="159"/>
                    <a:pt x="94" y="174"/>
                    <a:pt x="66" y="188"/>
                  </a:cubicBezTo>
                  <a:cubicBezTo>
                    <a:pt x="54" y="194"/>
                    <a:pt x="40" y="197"/>
                    <a:pt x="27" y="201"/>
                  </a:cubicBezTo>
                  <a:cubicBezTo>
                    <a:pt x="20" y="203"/>
                    <a:pt x="0" y="207"/>
                    <a:pt x="7" y="207"/>
                  </a:cubicBezTo>
                  <a:cubicBezTo>
                    <a:pt x="76" y="207"/>
                    <a:pt x="145" y="203"/>
                    <a:pt x="214" y="201"/>
                  </a:cubicBezTo>
                  <a:cubicBezTo>
                    <a:pt x="230" y="177"/>
                    <a:pt x="243" y="178"/>
                    <a:pt x="266" y="162"/>
                  </a:cubicBezTo>
                  <a:cubicBezTo>
                    <a:pt x="283" y="135"/>
                    <a:pt x="314" y="121"/>
                    <a:pt x="344" y="110"/>
                  </a:cubicBezTo>
                  <a:cubicBezTo>
                    <a:pt x="411" y="116"/>
                    <a:pt x="414" y="114"/>
                    <a:pt x="467" y="123"/>
                  </a:cubicBezTo>
                  <a:cubicBezTo>
                    <a:pt x="491" y="127"/>
                    <a:pt x="538" y="136"/>
                    <a:pt x="538" y="136"/>
                  </a:cubicBezTo>
                  <a:cubicBezTo>
                    <a:pt x="536" y="175"/>
                    <a:pt x="540" y="214"/>
                    <a:pt x="532" y="252"/>
                  </a:cubicBezTo>
                  <a:cubicBezTo>
                    <a:pt x="530" y="260"/>
                    <a:pt x="516" y="258"/>
                    <a:pt x="512" y="265"/>
                  </a:cubicBezTo>
                  <a:cubicBezTo>
                    <a:pt x="507" y="272"/>
                    <a:pt x="509" y="283"/>
                    <a:pt x="506" y="291"/>
                  </a:cubicBezTo>
                  <a:cubicBezTo>
                    <a:pt x="497" y="313"/>
                    <a:pt x="483" y="333"/>
                    <a:pt x="467" y="350"/>
                  </a:cubicBezTo>
                  <a:cubicBezTo>
                    <a:pt x="458" y="375"/>
                    <a:pt x="449" y="401"/>
                    <a:pt x="441" y="427"/>
                  </a:cubicBezTo>
                  <a:cubicBezTo>
                    <a:pt x="443" y="470"/>
                    <a:pt x="442" y="514"/>
                    <a:pt x="447" y="557"/>
                  </a:cubicBezTo>
                  <a:cubicBezTo>
                    <a:pt x="448" y="566"/>
                    <a:pt x="449" y="538"/>
                    <a:pt x="454" y="531"/>
                  </a:cubicBezTo>
                  <a:cubicBezTo>
                    <a:pt x="476" y="501"/>
                    <a:pt x="519" y="454"/>
                    <a:pt x="557" y="440"/>
                  </a:cubicBezTo>
                  <a:cubicBezTo>
                    <a:pt x="568" y="411"/>
                    <a:pt x="598" y="396"/>
                    <a:pt x="616" y="369"/>
                  </a:cubicBezTo>
                  <a:cubicBezTo>
                    <a:pt x="624" y="343"/>
                    <a:pt x="632" y="332"/>
                    <a:pt x="655" y="317"/>
                  </a:cubicBezTo>
                  <a:cubicBezTo>
                    <a:pt x="693" y="324"/>
                    <a:pt x="706" y="323"/>
                    <a:pt x="732" y="350"/>
                  </a:cubicBezTo>
                  <a:cubicBezTo>
                    <a:pt x="743" y="381"/>
                    <a:pt x="744" y="400"/>
                    <a:pt x="765" y="427"/>
                  </a:cubicBezTo>
                  <a:cubicBezTo>
                    <a:pt x="779" y="474"/>
                    <a:pt x="781" y="524"/>
                    <a:pt x="797" y="570"/>
                  </a:cubicBezTo>
                  <a:cubicBezTo>
                    <a:pt x="805" y="639"/>
                    <a:pt x="818" y="720"/>
                    <a:pt x="849" y="783"/>
                  </a:cubicBezTo>
                  <a:cubicBezTo>
                    <a:pt x="859" y="836"/>
                    <a:pt x="867" y="881"/>
                    <a:pt x="913" y="913"/>
                  </a:cubicBezTo>
                  <a:cubicBezTo>
                    <a:pt x="920" y="880"/>
                    <a:pt x="929" y="848"/>
                    <a:pt x="939" y="816"/>
                  </a:cubicBezTo>
                  <a:cubicBezTo>
                    <a:pt x="942" y="713"/>
                    <a:pt x="902" y="534"/>
                    <a:pt x="1010" y="460"/>
                  </a:cubicBezTo>
                  <a:cubicBezTo>
                    <a:pt x="1026" y="435"/>
                    <a:pt x="1045" y="430"/>
                    <a:pt x="1069" y="414"/>
                  </a:cubicBezTo>
                  <a:cubicBezTo>
                    <a:pt x="1076" y="391"/>
                    <a:pt x="1096" y="376"/>
                    <a:pt x="1121" y="375"/>
                  </a:cubicBezTo>
                  <a:cubicBezTo>
                    <a:pt x="1194" y="371"/>
                    <a:pt x="1268" y="371"/>
                    <a:pt x="1341" y="369"/>
                  </a:cubicBezTo>
                  <a:cubicBezTo>
                    <a:pt x="1376" y="361"/>
                    <a:pt x="1406" y="353"/>
                    <a:pt x="1438" y="337"/>
                  </a:cubicBezTo>
                  <a:cubicBezTo>
                    <a:pt x="1630" y="339"/>
                    <a:pt x="1822" y="339"/>
                    <a:pt x="2014" y="343"/>
                  </a:cubicBezTo>
                  <a:cubicBezTo>
                    <a:pt x="2050" y="344"/>
                    <a:pt x="2077" y="368"/>
                    <a:pt x="2111" y="375"/>
                  </a:cubicBezTo>
                  <a:cubicBezTo>
                    <a:pt x="2196" y="394"/>
                    <a:pt x="2277" y="428"/>
                    <a:pt x="2363" y="447"/>
                  </a:cubicBezTo>
                  <a:cubicBezTo>
                    <a:pt x="2382" y="445"/>
                    <a:pt x="2406" y="453"/>
                    <a:pt x="2421" y="440"/>
                  </a:cubicBezTo>
                  <a:cubicBezTo>
                    <a:pt x="2433" y="429"/>
                    <a:pt x="2411" y="391"/>
                    <a:pt x="2402" y="382"/>
                  </a:cubicBezTo>
                  <a:cubicBezTo>
                    <a:pt x="2385" y="365"/>
                    <a:pt x="2358" y="362"/>
                    <a:pt x="2337" y="350"/>
                  </a:cubicBezTo>
                  <a:cubicBezTo>
                    <a:pt x="2312" y="336"/>
                    <a:pt x="2288" y="320"/>
                    <a:pt x="2260" y="311"/>
                  </a:cubicBezTo>
                  <a:cubicBezTo>
                    <a:pt x="2219" y="285"/>
                    <a:pt x="2176" y="277"/>
                    <a:pt x="2130" y="265"/>
                  </a:cubicBezTo>
                  <a:cubicBezTo>
                    <a:pt x="2068" y="222"/>
                    <a:pt x="2008" y="243"/>
                    <a:pt x="1923" y="240"/>
                  </a:cubicBezTo>
                  <a:cubicBezTo>
                    <a:pt x="1884" y="226"/>
                    <a:pt x="1854" y="201"/>
                    <a:pt x="1813" y="188"/>
                  </a:cubicBezTo>
                  <a:cubicBezTo>
                    <a:pt x="1791" y="173"/>
                    <a:pt x="1787" y="157"/>
                    <a:pt x="1761" y="149"/>
                  </a:cubicBezTo>
                  <a:cubicBezTo>
                    <a:pt x="1716" y="119"/>
                    <a:pt x="1737" y="128"/>
                    <a:pt x="1703" y="117"/>
                  </a:cubicBezTo>
                  <a:cubicBezTo>
                    <a:pt x="1624" y="64"/>
                    <a:pt x="1648" y="71"/>
                    <a:pt x="1535" y="71"/>
                  </a:cubicBezTo>
                </a:path>
              </a:pathLst>
            </a:custGeom>
            <a:gradFill rotWithShape="1">
              <a:gsLst>
                <a:gs pos="0">
                  <a:srgbClr val="663300"/>
                </a:gs>
                <a:gs pos="100000">
                  <a:srgbClr val="663300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pic>
          <p:nvPicPr>
            <p:cNvPr id="19" name="Picture 28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20" y="240"/>
              <a:ext cx="3036" cy="3408"/>
            </a:xfrm>
            <a:prstGeom prst="rect">
              <a:avLst/>
            </a:prstGeom>
            <a:noFill/>
          </p:spPr>
        </p:pic>
      </p:grpSp>
      <p:grpSp>
        <p:nvGrpSpPr>
          <p:cNvPr id="20" name="Group 39"/>
          <p:cNvGrpSpPr>
            <a:grpSpLocks/>
          </p:cNvGrpSpPr>
          <p:nvPr/>
        </p:nvGrpSpPr>
        <p:grpSpPr bwMode="auto">
          <a:xfrm>
            <a:off x="6228184" y="332656"/>
            <a:ext cx="1833762" cy="2650086"/>
            <a:chOff x="1920" y="240"/>
            <a:chExt cx="3036" cy="3883"/>
          </a:xfrm>
        </p:grpSpPr>
        <p:sp>
          <p:nvSpPr>
            <p:cNvPr id="21" name="Freeform 38"/>
            <p:cNvSpPr>
              <a:spLocks/>
            </p:cNvSpPr>
            <p:nvPr/>
          </p:nvSpPr>
          <p:spPr bwMode="auto">
            <a:xfrm>
              <a:off x="1986" y="3210"/>
              <a:ext cx="2433" cy="913"/>
            </a:xfrm>
            <a:custGeom>
              <a:avLst/>
              <a:gdLst/>
              <a:ahLst/>
              <a:cxnLst>
                <a:cxn ang="0">
                  <a:pos x="609" y="0"/>
                </a:cxn>
                <a:cxn ang="0">
                  <a:pos x="389" y="45"/>
                </a:cxn>
                <a:cxn ang="0">
                  <a:pos x="363" y="52"/>
                </a:cxn>
                <a:cxn ang="0">
                  <a:pos x="344" y="65"/>
                </a:cxn>
                <a:cxn ang="0">
                  <a:pos x="266" y="84"/>
                </a:cxn>
                <a:cxn ang="0">
                  <a:pos x="208" y="110"/>
                </a:cxn>
                <a:cxn ang="0">
                  <a:pos x="150" y="142"/>
                </a:cxn>
                <a:cxn ang="0">
                  <a:pos x="66" y="188"/>
                </a:cxn>
                <a:cxn ang="0">
                  <a:pos x="27" y="201"/>
                </a:cxn>
                <a:cxn ang="0">
                  <a:pos x="7" y="207"/>
                </a:cxn>
                <a:cxn ang="0">
                  <a:pos x="214" y="201"/>
                </a:cxn>
                <a:cxn ang="0">
                  <a:pos x="266" y="162"/>
                </a:cxn>
                <a:cxn ang="0">
                  <a:pos x="344" y="110"/>
                </a:cxn>
                <a:cxn ang="0">
                  <a:pos x="467" y="123"/>
                </a:cxn>
                <a:cxn ang="0">
                  <a:pos x="538" y="136"/>
                </a:cxn>
                <a:cxn ang="0">
                  <a:pos x="532" y="252"/>
                </a:cxn>
                <a:cxn ang="0">
                  <a:pos x="512" y="265"/>
                </a:cxn>
                <a:cxn ang="0">
                  <a:pos x="506" y="291"/>
                </a:cxn>
                <a:cxn ang="0">
                  <a:pos x="467" y="350"/>
                </a:cxn>
                <a:cxn ang="0">
                  <a:pos x="441" y="427"/>
                </a:cxn>
                <a:cxn ang="0">
                  <a:pos x="447" y="557"/>
                </a:cxn>
                <a:cxn ang="0">
                  <a:pos x="454" y="531"/>
                </a:cxn>
                <a:cxn ang="0">
                  <a:pos x="557" y="440"/>
                </a:cxn>
                <a:cxn ang="0">
                  <a:pos x="616" y="369"/>
                </a:cxn>
                <a:cxn ang="0">
                  <a:pos x="655" y="317"/>
                </a:cxn>
                <a:cxn ang="0">
                  <a:pos x="732" y="350"/>
                </a:cxn>
                <a:cxn ang="0">
                  <a:pos x="765" y="427"/>
                </a:cxn>
                <a:cxn ang="0">
                  <a:pos x="797" y="570"/>
                </a:cxn>
                <a:cxn ang="0">
                  <a:pos x="849" y="783"/>
                </a:cxn>
                <a:cxn ang="0">
                  <a:pos x="913" y="913"/>
                </a:cxn>
                <a:cxn ang="0">
                  <a:pos x="939" y="816"/>
                </a:cxn>
                <a:cxn ang="0">
                  <a:pos x="1010" y="460"/>
                </a:cxn>
                <a:cxn ang="0">
                  <a:pos x="1069" y="414"/>
                </a:cxn>
                <a:cxn ang="0">
                  <a:pos x="1121" y="375"/>
                </a:cxn>
                <a:cxn ang="0">
                  <a:pos x="1341" y="369"/>
                </a:cxn>
                <a:cxn ang="0">
                  <a:pos x="1438" y="337"/>
                </a:cxn>
                <a:cxn ang="0">
                  <a:pos x="2014" y="343"/>
                </a:cxn>
                <a:cxn ang="0">
                  <a:pos x="2111" y="375"/>
                </a:cxn>
                <a:cxn ang="0">
                  <a:pos x="2363" y="447"/>
                </a:cxn>
                <a:cxn ang="0">
                  <a:pos x="2421" y="440"/>
                </a:cxn>
                <a:cxn ang="0">
                  <a:pos x="2402" y="382"/>
                </a:cxn>
                <a:cxn ang="0">
                  <a:pos x="2337" y="350"/>
                </a:cxn>
                <a:cxn ang="0">
                  <a:pos x="2260" y="311"/>
                </a:cxn>
                <a:cxn ang="0">
                  <a:pos x="2130" y="265"/>
                </a:cxn>
                <a:cxn ang="0">
                  <a:pos x="1923" y="240"/>
                </a:cxn>
                <a:cxn ang="0">
                  <a:pos x="1813" y="188"/>
                </a:cxn>
                <a:cxn ang="0">
                  <a:pos x="1761" y="149"/>
                </a:cxn>
                <a:cxn ang="0">
                  <a:pos x="1703" y="117"/>
                </a:cxn>
                <a:cxn ang="0">
                  <a:pos x="1535" y="71"/>
                </a:cxn>
              </a:cxnLst>
              <a:rect l="0" t="0" r="r" b="b"/>
              <a:pathLst>
                <a:path w="2433" h="913">
                  <a:moveTo>
                    <a:pt x="609" y="0"/>
                  </a:moveTo>
                  <a:cubicBezTo>
                    <a:pt x="531" y="29"/>
                    <a:pt x="475" y="37"/>
                    <a:pt x="389" y="45"/>
                  </a:cubicBezTo>
                  <a:cubicBezTo>
                    <a:pt x="380" y="47"/>
                    <a:pt x="371" y="48"/>
                    <a:pt x="363" y="52"/>
                  </a:cubicBezTo>
                  <a:cubicBezTo>
                    <a:pt x="356" y="55"/>
                    <a:pt x="351" y="62"/>
                    <a:pt x="344" y="65"/>
                  </a:cubicBezTo>
                  <a:cubicBezTo>
                    <a:pt x="317" y="76"/>
                    <a:pt x="293" y="79"/>
                    <a:pt x="266" y="84"/>
                  </a:cubicBezTo>
                  <a:cubicBezTo>
                    <a:pt x="245" y="92"/>
                    <a:pt x="229" y="103"/>
                    <a:pt x="208" y="110"/>
                  </a:cubicBezTo>
                  <a:cubicBezTo>
                    <a:pt x="163" y="140"/>
                    <a:pt x="184" y="131"/>
                    <a:pt x="150" y="142"/>
                  </a:cubicBezTo>
                  <a:cubicBezTo>
                    <a:pt x="124" y="159"/>
                    <a:pt x="94" y="174"/>
                    <a:pt x="66" y="188"/>
                  </a:cubicBezTo>
                  <a:cubicBezTo>
                    <a:pt x="54" y="194"/>
                    <a:pt x="40" y="197"/>
                    <a:pt x="27" y="201"/>
                  </a:cubicBezTo>
                  <a:cubicBezTo>
                    <a:pt x="20" y="203"/>
                    <a:pt x="0" y="207"/>
                    <a:pt x="7" y="207"/>
                  </a:cubicBezTo>
                  <a:cubicBezTo>
                    <a:pt x="76" y="207"/>
                    <a:pt x="145" y="203"/>
                    <a:pt x="214" y="201"/>
                  </a:cubicBezTo>
                  <a:cubicBezTo>
                    <a:pt x="230" y="177"/>
                    <a:pt x="243" y="178"/>
                    <a:pt x="266" y="162"/>
                  </a:cubicBezTo>
                  <a:cubicBezTo>
                    <a:pt x="283" y="135"/>
                    <a:pt x="314" y="121"/>
                    <a:pt x="344" y="110"/>
                  </a:cubicBezTo>
                  <a:cubicBezTo>
                    <a:pt x="411" y="116"/>
                    <a:pt x="414" y="114"/>
                    <a:pt x="467" y="123"/>
                  </a:cubicBezTo>
                  <a:cubicBezTo>
                    <a:pt x="491" y="127"/>
                    <a:pt x="538" y="136"/>
                    <a:pt x="538" y="136"/>
                  </a:cubicBezTo>
                  <a:cubicBezTo>
                    <a:pt x="536" y="175"/>
                    <a:pt x="540" y="214"/>
                    <a:pt x="532" y="252"/>
                  </a:cubicBezTo>
                  <a:cubicBezTo>
                    <a:pt x="530" y="260"/>
                    <a:pt x="516" y="258"/>
                    <a:pt x="512" y="265"/>
                  </a:cubicBezTo>
                  <a:cubicBezTo>
                    <a:pt x="507" y="272"/>
                    <a:pt x="509" y="283"/>
                    <a:pt x="506" y="291"/>
                  </a:cubicBezTo>
                  <a:cubicBezTo>
                    <a:pt x="497" y="313"/>
                    <a:pt x="483" y="333"/>
                    <a:pt x="467" y="350"/>
                  </a:cubicBezTo>
                  <a:cubicBezTo>
                    <a:pt x="458" y="375"/>
                    <a:pt x="449" y="401"/>
                    <a:pt x="441" y="427"/>
                  </a:cubicBezTo>
                  <a:cubicBezTo>
                    <a:pt x="443" y="470"/>
                    <a:pt x="442" y="514"/>
                    <a:pt x="447" y="557"/>
                  </a:cubicBezTo>
                  <a:cubicBezTo>
                    <a:pt x="448" y="566"/>
                    <a:pt x="449" y="538"/>
                    <a:pt x="454" y="531"/>
                  </a:cubicBezTo>
                  <a:cubicBezTo>
                    <a:pt x="476" y="501"/>
                    <a:pt x="519" y="454"/>
                    <a:pt x="557" y="440"/>
                  </a:cubicBezTo>
                  <a:cubicBezTo>
                    <a:pt x="568" y="411"/>
                    <a:pt x="598" y="396"/>
                    <a:pt x="616" y="369"/>
                  </a:cubicBezTo>
                  <a:cubicBezTo>
                    <a:pt x="624" y="343"/>
                    <a:pt x="632" y="332"/>
                    <a:pt x="655" y="317"/>
                  </a:cubicBezTo>
                  <a:cubicBezTo>
                    <a:pt x="693" y="324"/>
                    <a:pt x="706" y="323"/>
                    <a:pt x="732" y="350"/>
                  </a:cubicBezTo>
                  <a:cubicBezTo>
                    <a:pt x="743" y="381"/>
                    <a:pt x="744" y="400"/>
                    <a:pt x="765" y="427"/>
                  </a:cubicBezTo>
                  <a:cubicBezTo>
                    <a:pt x="779" y="474"/>
                    <a:pt x="781" y="524"/>
                    <a:pt x="797" y="570"/>
                  </a:cubicBezTo>
                  <a:cubicBezTo>
                    <a:pt x="805" y="639"/>
                    <a:pt x="818" y="720"/>
                    <a:pt x="849" y="783"/>
                  </a:cubicBezTo>
                  <a:cubicBezTo>
                    <a:pt x="859" y="836"/>
                    <a:pt x="867" y="881"/>
                    <a:pt x="913" y="913"/>
                  </a:cubicBezTo>
                  <a:cubicBezTo>
                    <a:pt x="920" y="880"/>
                    <a:pt x="929" y="848"/>
                    <a:pt x="939" y="816"/>
                  </a:cubicBezTo>
                  <a:cubicBezTo>
                    <a:pt x="942" y="713"/>
                    <a:pt x="902" y="534"/>
                    <a:pt x="1010" y="460"/>
                  </a:cubicBezTo>
                  <a:cubicBezTo>
                    <a:pt x="1026" y="435"/>
                    <a:pt x="1045" y="430"/>
                    <a:pt x="1069" y="414"/>
                  </a:cubicBezTo>
                  <a:cubicBezTo>
                    <a:pt x="1076" y="391"/>
                    <a:pt x="1096" y="376"/>
                    <a:pt x="1121" y="375"/>
                  </a:cubicBezTo>
                  <a:cubicBezTo>
                    <a:pt x="1194" y="371"/>
                    <a:pt x="1268" y="371"/>
                    <a:pt x="1341" y="369"/>
                  </a:cubicBezTo>
                  <a:cubicBezTo>
                    <a:pt x="1376" y="361"/>
                    <a:pt x="1406" y="353"/>
                    <a:pt x="1438" y="337"/>
                  </a:cubicBezTo>
                  <a:cubicBezTo>
                    <a:pt x="1630" y="339"/>
                    <a:pt x="1822" y="339"/>
                    <a:pt x="2014" y="343"/>
                  </a:cubicBezTo>
                  <a:cubicBezTo>
                    <a:pt x="2050" y="344"/>
                    <a:pt x="2077" y="368"/>
                    <a:pt x="2111" y="375"/>
                  </a:cubicBezTo>
                  <a:cubicBezTo>
                    <a:pt x="2196" y="394"/>
                    <a:pt x="2277" y="428"/>
                    <a:pt x="2363" y="447"/>
                  </a:cubicBezTo>
                  <a:cubicBezTo>
                    <a:pt x="2382" y="445"/>
                    <a:pt x="2406" y="453"/>
                    <a:pt x="2421" y="440"/>
                  </a:cubicBezTo>
                  <a:cubicBezTo>
                    <a:pt x="2433" y="429"/>
                    <a:pt x="2411" y="391"/>
                    <a:pt x="2402" y="382"/>
                  </a:cubicBezTo>
                  <a:cubicBezTo>
                    <a:pt x="2385" y="365"/>
                    <a:pt x="2358" y="362"/>
                    <a:pt x="2337" y="350"/>
                  </a:cubicBezTo>
                  <a:cubicBezTo>
                    <a:pt x="2312" y="336"/>
                    <a:pt x="2288" y="320"/>
                    <a:pt x="2260" y="311"/>
                  </a:cubicBezTo>
                  <a:cubicBezTo>
                    <a:pt x="2219" y="285"/>
                    <a:pt x="2176" y="277"/>
                    <a:pt x="2130" y="265"/>
                  </a:cubicBezTo>
                  <a:cubicBezTo>
                    <a:pt x="2068" y="222"/>
                    <a:pt x="2008" y="243"/>
                    <a:pt x="1923" y="240"/>
                  </a:cubicBezTo>
                  <a:cubicBezTo>
                    <a:pt x="1884" y="226"/>
                    <a:pt x="1854" y="201"/>
                    <a:pt x="1813" y="188"/>
                  </a:cubicBezTo>
                  <a:cubicBezTo>
                    <a:pt x="1791" y="173"/>
                    <a:pt x="1787" y="157"/>
                    <a:pt x="1761" y="149"/>
                  </a:cubicBezTo>
                  <a:cubicBezTo>
                    <a:pt x="1716" y="119"/>
                    <a:pt x="1737" y="128"/>
                    <a:pt x="1703" y="117"/>
                  </a:cubicBezTo>
                  <a:cubicBezTo>
                    <a:pt x="1624" y="64"/>
                    <a:pt x="1648" y="71"/>
                    <a:pt x="1535" y="71"/>
                  </a:cubicBezTo>
                </a:path>
              </a:pathLst>
            </a:custGeom>
            <a:gradFill rotWithShape="1">
              <a:gsLst>
                <a:gs pos="0">
                  <a:srgbClr val="663300"/>
                </a:gs>
                <a:gs pos="100000">
                  <a:srgbClr val="663300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pic>
          <p:nvPicPr>
            <p:cNvPr id="22" name="Picture 28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20" y="240"/>
              <a:ext cx="3036" cy="3408"/>
            </a:xfrm>
            <a:prstGeom prst="rect">
              <a:avLst/>
            </a:prstGeom>
            <a:noFill/>
          </p:spPr>
        </p:pic>
      </p:grpSp>
      <p:grpSp>
        <p:nvGrpSpPr>
          <p:cNvPr id="23" name="Group 39"/>
          <p:cNvGrpSpPr>
            <a:grpSpLocks/>
          </p:cNvGrpSpPr>
          <p:nvPr/>
        </p:nvGrpSpPr>
        <p:grpSpPr bwMode="auto">
          <a:xfrm>
            <a:off x="4572000" y="260648"/>
            <a:ext cx="1194074" cy="1821758"/>
            <a:chOff x="1920" y="240"/>
            <a:chExt cx="3036" cy="3883"/>
          </a:xfrm>
        </p:grpSpPr>
        <p:sp>
          <p:nvSpPr>
            <p:cNvPr id="24" name="Freeform 38"/>
            <p:cNvSpPr>
              <a:spLocks/>
            </p:cNvSpPr>
            <p:nvPr/>
          </p:nvSpPr>
          <p:spPr bwMode="auto">
            <a:xfrm>
              <a:off x="1986" y="3210"/>
              <a:ext cx="2433" cy="913"/>
            </a:xfrm>
            <a:custGeom>
              <a:avLst/>
              <a:gdLst/>
              <a:ahLst/>
              <a:cxnLst>
                <a:cxn ang="0">
                  <a:pos x="609" y="0"/>
                </a:cxn>
                <a:cxn ang="0">
                  <a:pos x="389" y="45"/>
                </a:cxn>
                <a:cxn ang="0">
                  <a:pos x="363" y="52"/>
                </a:cxn>
                <a:cxn ang="0">
                  <a:pos x="344" y="65"/>
                </a:cxn>
                <a:cxn ang="0">
                  <a:pos x="266" y="84"/>
                </a:cxn>
                <a:cxn ang="0">
                  <a:pos x="208" y="110"/>
                </a:cxn>
                <a:cxn ang="0">
                  <a:pos x="150" y="142"/>
                </a:cxn>
                <a:cxn ang="0">
                  <a:pos x="66" y="188"/>
                </a:cxn>
                <a:cxn ang="0">
                  <a:pos x="27" y="201"/>
                </a:cxn>
                <a:cxn ang="0">
                  <a:pos x="7" y="207"/>
                </a:cxn>
                <a:cxn ang="0">
                  <a:pos x="214" y="201"/>
                </a:cxn>
                <a:cxn ang="0">
                  <a:pos x="266" y="162"/>
                </a:cxn>
                <a:cxn ang="0">
                  <a:pos x="344" y="110"/>
                </a:cxn>
                <a:cxn ang="0">
                  <a:pos x="467" y="123"/>
                </a:cxn>
                <a:cxn ang="0">
                  <a:pos x="538" y="136"/>
                </a:cxn>
                <a:cxn ang="0">
                  <a:pos x="532" y="252"/>
                </a:cxn>
                <a:cxn ang="0">
                  <a:pos x="512" y="265"/>
                </a:cxn>
                <a:cxn ang="0">
                  <a:pos x="506" y="291"/>
                </a:cxn>
                <a:cxn ang="0">
                  <a:pos x="467" y="350"/>
                </a:cxn>
                <a:cxn ang="0">
                  <a:pos x="441" y="427"/>
                </a:cxn>
                <a:cxn ang="0">
                  <a:pos x="447" y="557"/>
                </a:cxn>
                <a:cxn ang="0">
                  <a:pos x="454" y="531"/>
                </a:cxn>
                <a:cxn ang="0">
                  <a:pos x="557" y="440"/>
                </a:cxn>
                <a:cxn ang="0">
                  <a:pos x="616" y="369"/>
                </a:cxn>
                <a:cxn ang="0">
                  <a:pos x="655" y="317"/>
                </a:cxn>
                <a:cxn ang="0">
                  <a:pos x="732" y="350"/>
                </a:cxn>
                <a:cxn ang="0">
                  <a:pos x="765" y="427"/>
                </a:cxn>
                <a:cxn ang="0">
                  <a:pos x="797" y="570"/>
                </a:cxn>
                <a:cxn ang="0">
                  <a:pos x="849" y="783"/>
                </a:cxn>
                <a:cxn ang="0">
                  <a:pos x="913" y="913"/>
                </a:cxn>
                <a:cxn ang="0">
                  <a:pos x="939" y="816"/>
                </a:cxn>
                <a:cxn ang="0">
                  <a:pos x="1010" y="460"/>
                </a:cxn>
                <a:cxn ang="0">
                  <a:pos x="1069" y="414"/>
                </a:cxn>
                <a:cxn ang="0">
                  <a:pos x="1121" y="375"/>
                </a:cxn>
                <a:cxn ang="0">
                  <a:pos x="1341" y="369"/>
                </a:cxn>
                <a:cxn ang="0">
                  <a:pos x="1438" y="337"/>
                </a:cxn>
                <a:cxn ang="0">
                  <a:pos x="2014" y="343"/>
                </a:cxn>
                <a:cxn ang="0">
                  <a:pos x="2111" y="375"/>
                </a:cxn>
                <a:cxn ang="0">
                  <a:pos x="2363" y="447"/>
                </a:cxn>
                <a:cxn ang="0">
                  <a:pos x="2421" y="440"/>
                </a:cxn>
                <a:cxn ang="0">
                  <a:pos x="2402" y="382"/>
                </a:cxn>
                <a:cxn ang="0">
                  <a:pos x="2337" y="350"/>
                </a:cxn>
                <a:cxn ang="0">
                  <a:pos x="2260" y="311"/>
                </a:cxn>
                <a:cxn ang="0">
                  <a:pos x="2130" y="265"/>
                </a:cxn>
                <a:cxn ang="0">
                  <a:pos x="1923" y="240"/>
                </a:cxn>
                <a:cxn ang="0">
                  <a:pos x="1813" y="188"/>
                </a:cxn>
                <a:cxn ang="0">
                  <a:pos x="1761" y="149"/>
                </a:cxn>
                <a:cxn ang="0">
                  <a:pos x="1703" y="117"/>
                </a:cxn>
                <a:cxn ang="0">
                  <a:pos x="1535" y="71"/>
                </a:cxn>
              </a:cxnLst>
              <a:rect l="0" t="0" r="r" b="b"/>
              <a:pathLst>
                <a:path w="2433" h="913">
                  <a:moveTo>
                    <a:pt x="609" y="0"/>
                  </a:moveTo>
                  <a:cubicBezTo>
                    <a:pt x="531" y="29"/>
                    <a:pt x="475" y="37"/>
                    <a:pt x="389" y="45"/>
                  </a:cubicBezTo>
                  <a:cubicBezTo>
                    <a:pt x="380" y="47"/>
                    <a:pt x="371" y="48"/>
                    <a:pt x="363" y="52"/>
                  </a:cubicBezTo>
                  <a:cubicBezTo>
                    <a:pt x="356" y="55"/>
                    <a:pt x="351" y="62"/>
                    <a:pt x="344" y="65"/>
                  </a:cubicBezTo>
                  <a:cubicBezTo>
                    <a:pt x="317" y="76"/>
                    <a:pt x="293" y="79"/>
                    <a:pt x="266" y="84"/>
                  </a:cubicBezTo>
                  <a:cubicBezTo>
                    <a:pt x="245" y="92"/>
                    <a:pt x="229" y="103"/>
                    <a:pt x="208" y="110"/>
                  </a:cubicBezTo>
                  <a:cubicBezTo>
                    <a:pt x="163" y="140"/>
                    <a:pt x="184" y="131"/>
                    <a:pt x="150" y="142"/>
                  </a:cubicBezTo>
                  <a:cubicBezTo>
                    <a:pt x="124" y="159"/>
                    <a:pt x="94" y="174"/>
                    <a:pt x="66" y="188"/>
                  </a:cubicBezTo>
                  <a:cubicBezTo>
                    <a:pt x="54" y="194"/>
                    <a:pt x="40" y="197"/>
                    <a:pt x="27" y="201"/>
                  </a:cubicBezTo>
                  <a:cubicBezTo>
                    <a:pt x="20" y="203"/>
                    <a:pt x="0" y="207"/>
                    <a:pt x="7" y="207"/>
                  </a:cubicBezTo>
                  <a:cubicBezTo>
                    <a:pt x="76" y="207"/>
                    <a:pt x="145" y="203"/>
                    <a:pt x="214" y="201"/>
                  </a:cubicBezTo>
                  <a:cubicBezTo>
                    <a:pt x="230" y="177"/>
                    <a:pt x="243" y="178"/>
                    <a:pt x="266" y="162"/>
                  </a:cubicBezTo>
                  <a:cubicBezTo>
                    <a:pt x="283" y="135"/>
                    <a:pt x="314" y="121"/>
                    <a:pt x="344" y="110"/>
                  </a:cubicBezTo>
                  <a:cubicBezTo>
                    <a:pt x="411" y="116"/>
                    <a:pt x="414" y="114"/>
                    <a:pt x="467" y="123"/>
                  </a:cubicBezTo>
                  <a:cubicBezTo>
                    <a:pt x="491" y="127"/>
                    <a:pt x="538" y="136"/>
                    <a:pt x="538" y="136"/>
                  </a:cubicBezTo>
                  <a:cubicBezTo>
                    <a:pt x="536" y="175"/>
                    <a:pt x="540" y="214"/>
                    <a:pt x="532" y="252"/>
                  </a:cubicBezTo>
                  <a:cubicBezTo>
                    <a:pt x="530" y="260"/>
                    <a:pt x="516" y="258"/>
                    <a:pt x="512" y="265"/>
                  </a:cubicBezTo>
                  <a:cubicBezTo>
                    <a:pt x="507" y="272"/>
                    <a:pt x="509" y="283"/>
                    <a:pt x="506" y="291"/>
                  </a:cubicBezTo>
                  <a:cubicBezTo>
                    <a:pt x="497" y="313"/>
                    <a:pt x="483" y="333"/>
                    <a:pt x="467" y="350"/>
                  </a:cubicBezTo>
                  <a:cubicBezTo>
                    <a:pt x="458" y="375"/>
                    <a:pt x="449" y="401"/>
                    <a:pt x="441" y="427"/>
                  </a:cubicBezTo>
                  <a:cubicBezTo>
                    <a:pt x="443" y="470"/>
                    <a:pt x="442" y="514"/>
                    <a:pt x="447" y="557"/>
                  </a:cubicBezTo>
                  <a:cubicBezTo>
                    <a:pt x="448" y="566"/>
                    <a:pt x="449" y="538"/>
                    <a:pt x="454" y="531"/>
                  </a:cubicBezTo>
                  <a:cubicBezTo>
                    <a:pt x="476" y="501"/>
                    <a:pt x="519" y="454"/>
                    <a:pt x="557" y="440"/>
                  </a:cubicBezTo>
                  <a:cubicBezTo>
                    <a:pt x="568" y="411"/>
                    <a:pt x="598" y="396"/>
                    <a:pt x="616" y="369"/>
                  </a:cubicBezTo>
                  <a:cubicBezTo>
                    <a:pt x="624" y="343"/>
                    <a:pt x="632" y="332"/>
                    <a:pt x="655" y="317"/>
                  </a:cubicBezTo>
                  <a:cubicBezTo>
                    <a:pt x="693" y="324"/>
                    <a:pt x="706" y="323"/>
                    <a:pt x="732" y="350"/>
                  </a:cubicBezTo>
                  <a:cubicBezTo>
                    <a:pt x="743" y="381"/>
                    <a:pt x="744" y="400"/>
                    <a:pt x="765" y="427"/>
                  </a:cubicBezTo>
                  <a:cubicBezTo>
                    <a:pt x="779" y="474"/>
                    <a:pt x="781" y="524"/>
                    <a:pt x="797" y="570"/>
                  </a:cubicBezTo>
                  <a:cubicBezTo>
                    <a:pt x="805" y="639"/>
                    <a:pt x="818" y="720"/>
                    <a:pt x="849" y="783"/>
                  </a:cubicBezTo>
                  <a:cubicBezTo>
                    <a:pt x="859" y="836"/>
                    <a:pt x="867" y="881"/>
                    <a:pt x="913" y="913"/>
                  </a:cubicBezTo>
                  <a:cubicBezTo>
                    <a:pt x="920" y="880"/>
                    <a:pt x="929" y="848"/>
                    <a:pt x="939" y="816"/>
                  </a:cubicBezTo>
                  <a:cubicBezTo>
                    <a:pt x="942" y="713"/>
                    <a:pt x="902" y="534"/>
                    <a:pt x="1010" y="460"/>
                  </a:cubicBezTo>
                  <a:cubicBezTo>
                    <a:pt x="1026" y="435"/>
                    <a:pt x="1045" y="430"/>
                    <a:pt x="1069" y="414"/>
                  </a:cubicBezTo>
                  <a:cubicBezTo>
                    <a:pt x="1076" y="391"/>
                    <a:pt x="1096" y="376"/>
                    <a:pt x="1121" y="375"/>
                  </a:cubicBezTo>
                  <a:cubicBezTo>
                    <a:pt x="1194" y="371"/>
                    <a:pt x="1268" y="371"/>
                    <a:pt x="1341" y="369"/>
                  </a:cubicBezTo>
                  <a:cubicBezTo>
                    <a:pt x="1376" y="361"/>
                    <a:pt x="1406" y="353"/>
                    <a:pt x="1438" y="337"/>
                  </a:cubicBezTo>
                  <a:cubicBezTo>
                    <a:pt x="1630" y="339"/>
                    <a:pt x="1822" y="339"/>
                    <a:pt x="2014" y="343"/>
                  </a:cubicBezTo>
                  <a:cubicBezTo>
                    <a:pt x="2050" y="344"/>
                    <a:pt x="2077" y="368"/>
                    <a:pt x="2111" y="375"/>
                  </a:cubicBezTo>
                  <a:cubicBezTo>
                    <a:pt x="2196" y="394"/>
                    <a:pt x="2277" y="428"/>
                    <a:pt x="2363" y="447"/>
                  </a:cubicBezTo>
                  <a:cubicBezTo>
                    <a:pt x="2382" y="445"/>
                    <a:pt x="2406" y="453"/>
                    <a:pt x="2421" y="440"/>
                  </a:cubicBezTo>
                  <a:cubicBezTo>
                    <a:pt x="2433" y="429"/>
                    <a:pt x="2411" y="391"/>
                    <a:pt x="2402" y="382"/>
                  </a:cubicBezTo>
                  <a:cubicBezTo>
                    <a:pt x="2385" y="365"/>
                    <a:pt x="2358" y="362"/>
                    <a:pt x="2337" y="350"/>
                  </a:cubicBezTo>
                  <a:cubicBezTo>
                    <a:pt x="2312" y="336"/>
                    <a:pt x="2288" y="320"/>
                    <a:pt x="2260" y="311"/>
                  </a:cubicBezTo>
                  <a:cubicBezTo>
                    <a:pt x="2219" y="285"/>
                    <a:pt x="2176" y="277"/>
                    <a:pt x="2130" y="265"/>
                  </a:cubicBezTo>
                  <a:cubicBezTo>
                    <a:pt x="2068" y="222"/>
                    <a:pt x="2008" y="243"/>
                    <a:pt x="1923" y="240"/>
                  </a:cubicBezTo>
                  <a:cubicBezTo>
                    <a:pt x="1884" y="226"/>
                    <a:pt x="1854" y="201"/>
                    <a:pt x="1813" y="188"/>
                  </a:cubicBezTo>
                  <a:cubicBezTo>
                    <a:pt x="1791" y="173"/>
                    <a:pt x="1787" y="157"/>
                    <a:pt x="1761" y="149"/>
                  </a:cubicBezTo>
                  <a:cubicBezTo>
                    <a:pt x="1716" y="119"/>
                    <a:pt x="1737" y="128"/>
                    <a:pt x="1703" y="117"/>
                  </a:cubicBezTo>
                  <a:cubicBezTo>
                    <a:pt x="1624" y="64"/>
                    <a:pt x="1648" y="71"/>
                    <a:pt x="1535" y="71"/>
                  </a:cubicBezTo>
                </a:path>
              </a:pathLst>
            </a:custGeom>
            <a:gradFill rotWithShape="1">
              <a:gsLst>
                <a:gs pos="0">
                  <a:srgbClr val="663300"/>
                </a:gs>
                <a:gs pos="100000">
                  <a:srgbClr val="663300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pic>
          <p:nvPicPr>
            <p:cNvPr id="25" name="Picture 28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20" y="240"/>
              <a:ext cx="3036" cy="3408"/>
            </a:xfrm>
            <a:prstGeom prst="rect">
              <a:avLst/>
            </a:prstGeom>
            <a:noFill/>
          </p:spPr>
        </p:pic>
      </p:grpSp>
      <p:grpSp>
        <p:nvGrpSpPr>
          <p:cNvPr id="26" name="Group 39"/>
          <p:cNvGrpSpPr>
            <a:grpSpLocks/>
          </p:cNvGrpSpPr>
          <p:nvPr/>
        </p:nvGrpSpPr>
        <p:grpSpPr bwMode="auto">
          <a:xfrm>
            <a:off x="7310238" y="0"/>
            <a:ext cx="1833762" cy="2650086"/>
            <a:chOff x="1920" y="240"/>
            <a:chExt cx="3036" cy="3883"/>
          </a:xfrm>
        </p:grpSpPr>
        <p:sp>
          <p:nvSpPr>
            <p:cNvPr id="27" name="Freeform 38"/>
            <p:cNvSpPr>
              <a:spLocks/>
            </p:cNvSpPr>
            <p:nvPr/>
          </p:nvSpPr>
          <p:spPr bwMode="auto">
            <a:xfrm>
              <a:off x="1986" y="3210"/>
              <a:ext cx="2433" cy="913"/>
            </a:xfrm>
            <a:custGeom>
              <a:avLst/>
              <a:gdLst/>
              <a:ahLst/>
              <a:cxnLst>
                <a:cxn ang="0">
                  <a:pos x="609" y="0"/>
                </a:cxn>
                <a:cxn ang="0">
                  <a:pos x="389" y="45"/>
                </a:cxn>
                <a:cxn ang="0">
                  <a:pos x="363" y="52"/>
                </a:cxn>
                <a:cxn ang="0">
                  <a:pos x="344" y="65"/>
                </a:cxn>
                <a:cxn ang="0">
                  <a:pos x="266" y="84"/>
                </a:cxn>
                <a:cxn ang="0">
                  <a:pos x="208" y="110"/>
                </a:cxn>
                <a:cxn ang="0">
                  <a:pos x="150" y="142"/>
                </a:cxn>
                <a:cxn ang="0">
                  <a:pos x="66" y="188"/>
                </a:cxn>
                <a:cxn ang="0">
                  <a:pos x="27" y="201"/>
                </a:cxn>
                <a:cxn ang="0">
                  <a:pos x="7" y="207"/>
                </a:cxn>
                <a:cxn ang="0">
                  <a:pos x="214" y="201"/>
                </a:cxn>
                <a:cxn ang="0">
                  <a:pos x="266" y="162"/>
                </a:cxn>
                <a:cxn ang="0">
                  <a:pos x="344" y="110"/>
                </a:cxn>
                <a:cxn ang="0">
                  <a:pos x="467" y="123"/>
                </a:cxn>
                <a:cxn ang="0">
                  <a:pos x="538" y="136"/>
                </a:cxn>
                <a:cxn ang="0">
                  <a:pos x="532" y="252"/>
                </a:cxn>
                <a:cxn ang="0">
                  <a:pos x="512" y="265"/>
                </a:cxn>
                <a:cxn ang="0">
                  <a:pos x="506" y="291"/>
                </a:cxn>
                <a:cxn ang="0">
                  <a:pos x="467" y="350"/>
                </a:cxn>
                <a:cxn ang="0">
                  <a:pos x="441" y="427"/>
                </a:cxn>
                <a:cxn ang="0">
                  <a:pos x="447" y="557"/>
                </a:cxn>
                <a:cxn ang="0">
                  <a:pos x="454" y="531"/>
                </a:cxn>
                <a:cxn ang="0">
                  <a:pos x="557" y="440"/>
                </a:cxn>
                <a:cxn ang="0">
                  <a:pos x="616" y="369"/>
                </a:cxn>
                <a:cxn ang="0">
                  <a:pos x="655" y="317"/>
                </a:cxn>
                <a:cxn ang="0">
                  <a:pos x="732" y="350"/>
                </a:cxn>
                <a:cxn ang="0">
                  <a:pos x="765" y="427"/>
                </a:cxn>
                <a:cxn ang="0">
                  <a:pos x="797" y="570"/>
                </a:cxn>
                <a:cxn ang="0">
                  <a:pos x="849" y="783"/>
                </a:cxn>
                <a:cxn ang="0">
                  <a:pos x="913" y="913"/>
                </a:cxn>
                <a:cxn ang="0">
                  <a:pos x="939" y="816"/>
                </a:cxn>
                <a:cxn ang="0">
                  <a:pos x="1010" y="460"/>
                </a:cxn>
                <a:cxn ang="0">
                  <a:pos x="1069" y="414"/>
                </a:cxn>
                <a:cxn ang="0">
                  <a:pos x="1121" y="375"/>
                </a:cxn>
                <a:cxn ang="0">
                  <a:pos x="1341" y="369"/>
                </a:cxn>
                <a:cxn ang="0">
                  <a:pos x="1438" y="337"/>
                </a:cxn>
                <a:cxn ang="0">
                  <a:pos x="2014" y="343"/>
                </a:cxn>
                <a:cxn ang="0">
                  <a:pos x="2111" y="375"/>
                </a:cxn>
                <a:cxn ang="0">
                  <a:pos x="2363" y="447"/>
                </a:cxn>
                <a:cxn ang="0">
                  <a:pos x="2421" y="440"/>
                </a:cxn>
                <a:cxn ang="0">
                  <a:pos x="2402" y="382"/>
                </a:cxn>
                <a:cxn ang="0">
                  <a:pos x="2337" y="350"/>
                </a:cxn>
                <a:cxn ang="0">
                  <a:pos x="2260" y="311"/>
                </a:cxn>
                <a:cxn ang="0">
                  <a:pos x="2130" y="265"/>
                </a:cxn>
                <a:cxn ang="0">
                  <a:pos x="1923" y="240"/>
                </a:cxn>
                <a:cxn ang="0">
                  <a:pos x="1813" y="188"/>
                </a:cxn>
                <a:cxn ang="0">
                  <a:pos x="1761" y="149"/>
                </a:cxn>
                <a:cxn ang="0">
                  <a:pos x="1703" y="117"/>
                </a:cxn>
                <a:cxn ang="0">
                  <a:pos x="1535" y="71"/>
                </a:cxn>
              </a:cxnLst>
              <a:rect l="0" t="0" r="r" b="b"/>
              <a:pathLst>
                <a:path w="2433" h="913">
                  <a:moveTo>
                    <a:pt x="609" y="0"/>
                  </a:moveTo>
                  <a:cubicBezTo>
                    <a:pt x="531" y="29"/>
                    <a:pt x="475" y="37"/>
                    <a:pt x="389" y="45"/>
                  </a:cubicBezTo>
                  <a:cubicBezTo>
                    <a:pt x="380" y="47"/>
                    <a:pt x="371" y="48"/>
                    <a:pt x="363" y="52"/>
                  </a:cubicBezTo>
                  <a:cubicBezTo>
                    <a:pt x="356" y="55"/>
                    <a:pt x="351" y="62"/>
                    <a:pt x="344" y="65"/>
                  </a:cubicBezTo>
                  <a:cubicBezTo>
                    <a:pt x="317" y="76"/>
                    <a:pt x="293" y="79"/>
                    <a:pt x="266" y="84"/>
                  </a:cubicBezTo>
                  <a:cubicBezTo>
                    <a:pt x="245" y="92"/>
                    <a:pt x="229" y="103"/>
                    <a:pt x="208" y="110"/>
                  </a:cubicBezTo>
                  <a:cubicBezTo>
                    <a:pt x="163" y="140"/>
                    <a:pt x="184" y="131"/>
                    <a:pt x="150" y="142"/>
                  </a:cubicBezTo>
                  <a:cubicBezTo>
                    <a:pt x="124" y="159"/>
                    <a:pt x="94" y="174"/>
                    <a:pt x="66" y="188"/>
                  </a:cubicBezTo>
                  <a:cubicBezTo>
                    <a:pt x="54" y="194"/>
                    <a:pt x="40" y="197"/>
                    <a:pt x="27" y="201"/>
                  </a:cubicBezTo>
                  <a:cubicBezTo>
                    <a:pt x="20" y="203"/>
                    <a:pt x="0" y="207"/>
                    <a:pt x="7" y="207"/>
                  </a:cubicBezTo>
                  <a:cubicBezTo>
                    <a:pt x="76" y="207"/>
                    <a:pt x="145" y="203"/>
                    <a:pt x="214" y="201"/>
                  </a:cubicBezTo>
                  <a:cubicBezTo>
                    <a:pt x="230" y="177"/>
                    <a:pt x="243" y="178"/>
                    <a:pt x="266" y="162"/>
                  </a:cubicBezTo>
                  <a:cubicBezTo>
                    <a:pt x="283" y="135"/>
                    <a:pt x="314" y="121"/>
                    <a:pt x="344" y="110"/>
                  </a:cubicBezTo>
                  <a:cubicBezTo>
                    <a:pt x="411" y="116"/>
                    <a:pt x="414" y="114"/>
                    <a:pt x="467" y="123"/>
                  </a:cubicBezTo>
                  <a:cubicBezTo>
                    <a:pt x="491" y="127"/>
                    <a:pt x="538" y="136"/>
                    <a:pt x="538" y="136"/>
                  </a:cubicBezTo>
                  <a:cubicBezTo>
                    <a:pt x="536" y="175"/>
                    <a:pt x="540" y="214"/>
                    <a:pt x="532" y="252"/>
                  </a:cubicBezTo>
                  <a:cubicBezTo>
                    <a:pt x="530" y="260"/>
                    <a:pt x="516" y="258"/>
                    <a:pt x="512" y="265"/>
                  </a:cubicBezTo>
                  <a:cubicBezTo>
                    <a:pt x="507" y="272"/>
                    <a:pt x="509" y="283"/>
                    <a:pt x="506" y="291"/>
                  </a:cubicBezTo>
                  <a:cubicBezTo>
                    <a:pt x="497" y="313"/>
                    <a:pt x="483" y="333"/>
                    <a:pt x="467" y="350"/>
                  </a:cubicBezTo>
                  <a:cubicBezTo>
                    <a:pt x="458" y="375"/>
                    <a:pt x="449" y="401"/>
                    <a:pt x="441" y="427"/>
                  </a:cubicBezTo>
                  <a:cubicBezTo>
                    <a:pt x="443" y="470"/>
                    <a:pt x="442" y="514"/>
                    <a:pt x="447" y="557"/>
                  </a:cubicBezTo>
                  <a:cubicBezTo>
                    <a:pt x="448" y="566"/>
                    <a:pt x="449" y="538"/>
                    <a:pt x="454" y="531"/>
                  </a:cubicBezTo>
                  <a:cubicBezTo>
                    <a:pt x="476" y="501"/>
                    <a:pt x="519" y="454"/>
                    <a:pt x="557" y="440"/>
                  </a:cubicBezTo>
                  <a:cubicBezTo>
                    <a:pt x="568" y="411"/>
                    <a:pt x="598" y="396"/>
                    <a:pt x="616" y="369"/>
                  </a:cubicBezTo>
                  <a:cubicBezTo>
                    <a:pt x="624" y="343"/>
                    <a:pt x="632" y="332"/>
                    <a:pt x="655" y="317"/>
                  </a:cubicBezTo>
                  <a:cubicBezTo>
                    <a:pt x="693" y="324"/>
                    <a:pt x="706" y="323"/>
                    <a:pt x="732" y="350"/>
                  </a:cubicBezTo>
                  <a:cubicBezTo>
                    <a:pt x="743" y="381"/>
                    <a:pt x="744" y="400"/>
                    <a:pt x="765" y="427"/>
                  </a:cubicBezTo>
                  <a:cubicBezTo>
                    <a:pt x="779" y="474"/>
                    <a:pt x="781" y="524"/>
                    <a:pt x="797" y="570"/>
                  </a:cubicBezTo>
                  <a:cubicBezTo>
                    <a:pt x="805" y="639"/>
                    <a:pt x="818" y="720"/>
                    <a:pt x="849" y="783"/>
                  </a:cubicBezTo>
                  <a:cubicBezTo>
                    <a:pt x="859" y="836"/>
                    <a:pt x="867" y="881"/>
                    <a:pt x="913" y="913"/>
                  </a:cubicBezTo>
                  <a:cubicBezTo>
                    <a:pt x="920" y="880"/>
                    <a:pt x="929" y="848"/>
                    <a:pt x="939" y="816"/>
                  </a:cubicBezTo>
                  <a:cubicBezTo>
                    <a:pt x="942" y="713"/>
                    <a:pt x="902" y="534"/>
                    <a:pt x="1010" y="460"/>
                  </a:cubicBezTo>
                  <a:cubicBezTo>
                    <a:pt x="1026" y="435"/>
                    <a:pt x="1045" y="430"/>
                    <a:pt x="1069" y="414"/>
                  </a:cubicBezTo>
                  <a:cubicBezTo>
                    <a:pt x="1076" y="391"/>
                    <a:pt x="1096" y="376"/>
                    <a:pt x="1121" y="375"/>
                  </a:cubicBezTo>
                  <a:cubicBezTo>
                    <a:pt x="1194" y="371"/>
                    <a:pt x="1268" y="371"/>
                    <a:pt x="1341" y="369"/>
                  </a:cubicBezTo>
                  <a:cubicBezTo>
                    <a:pt x="1376" y="361"/>
                    <a:pt x="1406" y="353"/>
                    <a:pt x="1438" y="337"/>
                  </a:cubicBezTo>
                  <a:cubicBezTo>
                    <a:pt x="1630" y="339"/>
                    <a:pt x="1822" y="339"/>
                    <a:pt x="2014" y="343"/>
                  </a:cubicBezTo>
                  <a:cubicBezTo>
                    <a:pt x="2050" y="344"/>
                    <a:pt x="2077" y="368"/>
                    <a:pt x="2111" y="375"/>
                  </a:cubicBezTo>
                  <a:cubicBezTo>
                    <a:pt x="2196" y="394"/>
                    <a:pt x="2277" y="428"/>
                    <a:pt x="2363" y="447"/>
                  </a:cubicBezTo>
                  <a:cubicBezTo>
                    <a:pt x="2382" y="445"/>
                    <a:pt x="2406" y="453"/>
                    <a:pt x="2421" y="440"/>
                  </a:cubicBezTo>
                  <a:cubicBezTo>
                    <a:pt x="2433" y="429"/>
                    <a:pt x="2411" y="391"/>
                    <a:pt x="2402" y="382"/>
                  </a:cubicBezTo>
                  <a:cubicBezTo>
                    <a:pt x="2385" y="365"/>
                    <a:pt x="2358" y="362"/>
                    <a:pt x="2337" y="350"/>
                  </a:cubicBezTo>
                  <a:cubicBezTo>
                    <a:pt x="2312" y="336"/>
                    <a:pt x="2288" y="320"/>
                    <a:pt x="2260" y="311"/>
                  </a:cubicBezTo>
                  <a:cubicBezTo>
                    <a:pt x="2219" y="285"/>
                    <a:pt x="2176" y="277"/>
                    <a:pt x="2130" y="265"/>
                  </a:cubicBezTo>
                  <a:cubicBezTo>
                    <a:pt x="2068" y="222"/>
                    <a:pt x="2008" y="243"/>
                    <a:pt x="1923" y="240"/>
                  </a:cubicBezTo>
                  <a:cubicBezTo>
                    <a:pt x="1884" y="226"/>
                    <a:pt x="1854" y="201"/>
                    <a:pt x="1813" y="188"/>
                  </a:cubicBezTo>
                  <a:cubicBezTo>
                    <a:pt x="1791" y="173"/>
                    <a:pt x="1787" y="157"/>
                    <a:pt x="1761" y="149"/>
                  </a:cubicBezTo>
                  <a:cubicBezTo>
                    <a:pt x="1716" y="119"/>
                    <a:pt x="1737" y="128"/>
                    <a:pt x="1703" y="117"/>
                  </a:cubicBezTo>
                  <a:cubicBezTo>
                    <a:pt x="1624" y="64"/>
                    <a:pt x="1648" y="71"/>
                    <a:pt x="1535" y="71"/>
                  </a:cubicBezTo>
                </a:path>
              </a:pathLst>
            </a:custGeom>
            <a:gradFill rotWithShape="1">
              <a:gsLst>
                <a:gs pos="0">
                  <a:srgbClr val="663300"/>
                </a:gs>
                <a:gs pos="100000">
                  <a:srgbClr val="663300">
                    <a:gamma/>
                    <a:shade val="46275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pic>
          <p:nvPicPr>
            <p:cNvPr id="28" name="Picture 28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20" y="240"/>
              <a:ext cx="3036" cy="3408"/>
            </a:xfrm>
            <a:prstGeom prst="rect">
              <a:avLst/>
            </a:prstGeom>
            <a:noFill/>
          </p:spPr>
        </p:pic>
      </p:grpSp>
      <p:pic>
        <p:nvPicPr>
          <p:cNvPr id="29" name="Picture 3" descr="G:\Людмила\КОНФЕРЕНЦИЯ\ДЛЯ ПРЕЗЕНТАЦИИ\1248903026_1247615513_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2492896"/>
            <a:ext cx="829320" cy="737551"/>
          </a:xfrm>
          <a:prstGeom prst="rect">
            <a:avLst/>
          </a:prstGeom>
          <a:noFill/>
        </p:spPr>
      </p:pic>
      <p:sp>
        <p:nvSpPr>
          <p:cNvPr id="30" name="Выноска-облако 29"/>
          <p:cNvSpPr/>
          <p:nvPr/>
        </p:nvSpPr>
        <p:spPr>
          <a:xfrm>
            <a:off x="2267744" y="3284984"/>
            <a:ext cx="4176464" cy="2952328"/>
          </a:xfrm>
          <a:prstGeom prst="cloudCallout">
            <a:avLst>
              <a:gd name="adj1" fmla="val -69687"/>
              <a:gd name="adj2" fmla="val -2944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3131840" y="3573016"/>
            <a:ext cx="25922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Bookman Old Style" pitchFamily="18" charset="0"/>
              </a:rPr>
              <a:t>Что ты, дедушка, в нашу реку местный завод отходы сбрасывает, поэтому вода в ней грязная и отравленная! Ты пойди, дедушка в лес, там за холмом родник увидишь, вода в нем чистая пречистая!</a:t>
            </a:r>
            <a:endParaRPr lang="ru-RU" sz="1400" b="1" dirty="0">
              <a:latin typeface="Bookman Old Style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23791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G:\Людмила\КОНФЕРЕНЦИЯ\ДЛЯ ПРЕЗЕНТАЦИИ\1647118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412776"/>
            <a:ext cx="2286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G:\Людмила\КОНФЕРЕНЦИЯ\ДЛЯ ПРЕЗЕНТАЦИИ\216472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260648"/>
            <a:ext cx="2664296" cy="4052160"/>
          </a:xfrm>
          <a:prstGeom prst="rect">
            <a:avLst/>
          </a:prstGeom>
          <a:noFill/>
        </p:spPr>
      </p:pic>
      <p:pic>
        <p:nvPicPr>
          <p:cNvPr id="2052" name="Picture 4" descr="G:\Людмила\КОНФЕРЕНЦИЯ\ДЛЯ ПРЕЗЕНТАЦИИ\216484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260648"/>
            <a:ext cx="3543300" cy="3810000"/>
          </a:xfrm>
          <a:prstGeom prst="rect">
            <a:avLst/>
          </a:prstGeom>
          <a:noFill/>
        </p:spPr>
      </p:pic>
      <p:pic>
        <p:nvPicPr>
          <p:cNvPr id="6" name="Picture 4" descr="G:\Людмила\КОНФЕРЕНЦИЯ\ДЛЯ ПРЕЗЕНТАЦИИ\216484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188640"/>
            <a:ext cx="3543300" cy="3810000"/>
          </a:xfrm>
          <a:prstGeom prst="rect">
            <a:avLst/>
          </a:prstGeom>
          <a:noFill/>
        </p:spPr>
      </p:pic>
      <p:pic>
        <p:nvPicPr>
          <p:cNvPr id="2054" name="Picture 6" descr="G:\Людмила\КОНФЕРЕНЦИЯ\ДЛЯ ПРЕЗЕНТАЦИИ\216495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2636912"/>
            <a:ext cx="3705225" cy="3810000"/>
          </a:xfrm>
          <a:prstGeom prst="rect">
            <a:avLst/>
          </a:prstGeom>
          <a:noFill/>
        </p:spPr>
      </p:pic>
      <p:pic>
        <p:nvPicPr>
          <p:cNvPr id="2055" name="Picture 7" descr="G:\Людмила\КОНФЕРЕНЦИЯ\ДЛЯ ПРЕЗЕНТАЦИИ\Гриб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2780928"/>
            <a:ext cx="1187624" cy="1393375"/>
          </a:xfrm>
          <a:prstGeom prst="rect">
            <a:avLst/>
          </a:prstGeom>
          <a:noFill/>
        </p:spPr>
      </p:pic>
      <p:pic>
        <p:nvPicPr>
          <p:cNvPr id="10" name="Picture 4" descr="C:\Users\Андрей\Desktop\bani_fg_542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3068960"/>
            <a:ext cx="3239642" cy="3239642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4572000" y="4365104"/>
            <a:ext cx="1440160" cy="28803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MCj01933300000[1]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2852936"/>
            <a:ext cx="1711349" cy="3463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MCj01933300000[1]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996952"/>
            <a:ext cx="1711349" cy="3463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G:\Людмила\КОНФЕРЕНЦИЯ\ДЛЯ ПРЕЗЕНТАЦИИ\216495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69520" y="3645024"/>
            <a:ext cx="2774480" cy="2852936"/>
          </a:xfrm>
          <a:prstGeom prst="rect">
            <a:avLst/>
          </a:prstGeom>
          <a:noFill/>
        </p:spPr>
      </p:pic>
      <p:pic>
        <p:nvPicPr>
          <p:cNvPr id="15" name="Picture 7" descr="G:\Людмила\КОНФЕРЕНЦИЯ\ДЛЯ ПРЕЗЕНТАЦИИ\Гриб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5085184"/>
            <a:ext cx="1187624" cy="1393375"/>
          </a:xfrm>
          <a:prstGeom prst="rect">
            <a:avLst/>
          </a:prstGeom>
          <a:noFill/>
        </p:spPr>
      </p:pic>
      <p:pic>
        <p:nvPicPr>
          <p:cNvPr id="2058" name="Picture 10" descr="G:\Людмила\КОНФЕРЕНЦИЯ\ДЛЯ ПРЕЗЕНТАЦИИ\6b2fde425f83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2492896"/>
            <a:ext cx="2362200" cy="3705225"/>
          </a:xfrm>
          <a:prstGeom prst="rect">
            <a:avLst/>
          </a:prstGeom>
          <a:noFill/>
        </p:spPr>
      </p:pic>
    </p:spTree>
  </p:cSld>
  <p:clrMapOvr>
    <a:masterClrMapping/>
  </p:clrMapOvr>
  <p:transition advTm="13884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G:\Людмила\КОНФЕРЕНЦИЯ\ДЛЯ ПРЕЗЕНТАЦИИ\0_1bcea_689b432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060848"/>
            <a:ext cx="2369840" cy="1608529"/>
          </a:xfrm>
          <a:prstGeom prst="rect">
            <a:avLst/>
          </a:prstGeom>
          <a:noFill/>
        </p:spPr>
      </p:pic>
      <p:pic>
        <p:nvPicPr>
          <p:cNvPr id="11" name="Picture 2" descr="G:\Людмила\КОНФЕРЕНЦИЯ\ДЛЯ ПРЕЗЕНТАЦИИ\0_1bcea_689b432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780928"/>
            <a:ext cx="2369840" cy="1608529"/>
          </a:xfrm>
          <a:prstGeom prst="rect">
            <a:avLst/>
          </a:prstGeom>
          <a:noFill/>
        </p:spPr>
      </p:pic>
      <p:pic>
        <p:nvPicPr>
          <p:cNvPr id="2052" name="Picture 4" descr="G:\Людмила\КОНФЕРЕНЦИЯ\ДЛЯ ПРЕЗЕНТАЦИИ\psd-clouds-icon_30-209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3" y="332656"/>
            <a:ext cx="2952328" cy="2009092"/>
          </a:xfrm>
          <a:prstGeom prst="rect">
            <a:avLst/>
          </a:prstGeom>
          <a:noFill/>
        </p:spPr>
      </p:pic>
      <p:pic>
        <p:nvPicPr>
          <p:cNvPr id="7" name="Picture 4" descr="G:\Людмила\КОНФЕРЕНЦИЯ\ДЛЯ ПРЕЗЕНТАЦИИ\psd-clouds-icon_30-209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0"/>
            <a:ext cx="2952328" cy="2009092"/>
          </a:xfrm>
          <a:prstGeom prst="rect">
            <a:avLst/>
          </a:prstGeom>
          <a:noFill/>
        </p:spPr>
      </p:pic>
      <p:pic>
        <p:nvPicPr>
          <p:cNvPr id="8" name="Picture 4" descr="G:\Людмила\КОНФЕРЕНЦИЯ\ДЛЯ ПРЕЗЕНТАЦИИ\psd-clouds-icon_30-209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1124744"/>
            <a:ext cx="2952328" cy="2009092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3563888" y="5301208"/>
            <a:ext cx="4248472" cy="1152128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b="44259"/>
          <a:stretch>
            <a:fillRect/>
          </a:stretch>
        </p:blipFill>
        <p:spPr bwMode="auto">
          <a:xfrm>
            <a:off x="6300192" y="4005064"/>
            <a:ext cx="892969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 descr="G:\Людмила\КОНФЕРЕНЦИЯ\ДЛЯ ПРЕЗЕНТАЦИИ\0_1bcea_689b432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420888"/>
            <a:ext cx="2369840" cy="1608529"/>
          </a:xfrm>
          <a:prstGeom prst="rect">
            <a:avLst/>
          </a:prstGeom>
          <a:noFill/>
        </p:spPr>
      </p:pic>
      <p:pic>
        <p:nvPicPr>
          <p:cNvPr id="3074" name="Picture 2" descr="G:\Людмила\КОНФЕРЕНЦИЯ\ДЛЯ ПРЕЗЕНТАЦИИ\img_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2924944"/>
            <a:ext cx="2952328" cy="3530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5959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13.3|7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2.4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3.3|8.8|1|3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6|2.8|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.6|2.6|3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2.4|2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2.6|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"/>
</p:tagLst>
</file>

<file path=ppt/theme/theme1.xml><?xml version="1.0" encoding="utf-8"?>
<a:theme xmlns:a="http://schemas.openxmlformats.org/drawingml/2006/main" name="Шаблон для начальной школы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для начальной школы</Template>
  <TotalTime>249</TotalTime>
  <Words>212</Words>
  <Application>Microsoft Office PowerPoint</Application>
  <PresentationFormat>Экран (4:3)</PresentationFormat>
  <Paragraphs>25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Шаблон для начальной школы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Андрей</cp:lastModifiedBy>
  <cp:revision>26</cp:revision>
  <dcterms:created xsi:type="dcterms:W3CDTF">2012-10-10T10:27:23Z</dcterms:created>
  <dcterms:modified xsi:type="dcterms:W3CDTF">2012-10-20T14:42:02Z</dcterms:modified>
</cp:coreProperties>
</file>